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6" r:id="rId3"/>
    <p:sldId id="290" r:id="rId4"/>
    <p:sldId id="284" r:id="rId5"/>
    <p:sldId id="274" r:id="rId6"/>
    <p:sldId id="278" r:id="rId7"/>
    <p:sldId id="289" r:id="rId8"/>
    <p:sldId id="261" r:id="rId9"/>
    <p:sldId id="281" r:id="rId10"/>
    <p:sldId id="272" r:id="rId11"/>
    <p:sldId id="283" r:id="rId12"/>
    <p:sldId id="285" r:id="rId13"/>
    <p:sldId id="279" r:id="rId14"/>
    <p:sldId id="260" r:id="rId15"/>
    <p:sldId id="263" r:id="rId16"/>
    <p:sldId id="286" r:id="rId17"/>
    <p:sldId id="264" r:id="rId18"/>
    <p:sldId id="271" r:id="rId19"/>
    <p:sldId id="266" r:id="rId20"/>
    <p:sldId id="267" r:id="rId21"/>
    <p:sldId id="268" r:id="rId22"/>
    <p:sldId id="287" r:id="rId23"/>
    <p:sldId id="276" r:id="rId24"/>
    <p:sldId id="277" r:id="rId25"/>
  </p:sldIdLst>
  <p:sldSz cx="12192000" cy="6858000"/>
  <p:notesSz cx="6797675" cy="9926638"/>
  <p:custDataLst>
    <p:tags r:id="rId28"/>
  </p:custDataLst>
  <p:defaultTextStyle>
    <a:defPPr>
      <a:defRPr lang="de-DE"/>
    </a:defPPr>
    <a:lvl1pPr algn="l" rtl="0" fontAlgn="base">
      <a:spcBef>
        <a:spcPct val="0"/>
      </a:spcBef>
      <a:spcAft>
        <a:spcPct val="0"/>
      </a:spcAft>
      <a:defRPr kern="1200">
        <a:solidFill>
          <a:schemeClr val="tx1"/>
        </a:solidFill>
        <a:latin typeface="E+H Serif" pitchFamily="2" charset="0"/>
        <a:ea typeface="+mn-ea"/>
        <a:cs typeface="+mn-cs"/>
      </a:defRPr>
    </a:lvl1pPr>
    <a:lvl2pPr marL="457200" algn="l" rtl="0" fontAlgn="base">
      <a:spcBef>
        <a:spcPct val="0"/>
      </a:spcBef>
      <a:spcAft>
        <a:spcPct val="0"/>
      </a:spcAft>
      <a:defRPr kern="1200">
        <a:solidFill>
          <a:schemeClr val="tx1"/>
        </a:solidFill>
        <a:latin typeface="E+H Serif" pitchFamily="2" charset="0"/>
        <a:ea typeface="+mn-ea"/>
        <a:cs typeface="+mn-cs"/>
      </a:defRPr>
    </a:lvl2pPr>
    <a:lvl3pPr marL="914400" algn="l" rtl="0" fontAlgn="base">
      <a:spcBef>
        <a:spcPct val="0"/>
      </a:spcBef>
      <a:spcAft>
        <a:spcPct val="0"/>
      </a:spcAft>
      <a:defRPr kern="1200">
        <a:solidFill>
          <a:schemeClr val="tx1"/>
        </a:solidFill>
        <a:latin typeface="E+H Serif" pitchFamily="2" charset="0"/>
        <a:ea typeface="+mn-ea"/>
        <a:cs typeface="+mn-cs"/>
      </a:defRPr>
    </a:lvl3pPr>
    <a:lvl4pPr marL="1371600" algn="l" rtl="0" fontAlgn="base">
      <a:spcBef>
        <a:spcPct val="0"/>
      </a:spcBef>
      <a:spcAft>
        <a:spcPct val="0"/>
      </a:spcAft>
      <a:defRPr kern="1200">
        <a:solidFill>
          <a:schemeClr val="tx1"/>
        </a:solidFill>
        <a:latin typeface="E+H Serif" pitchFamily="2" charset="0"/>
        <a:ea typeface="+mn-ea"/>
        <a:cs typeface="+mn-cs"/>
      </a:defRPr>
    </a:lvl4pPr>
    <a:lvl5pPr marL="1828800" algn="l" rtl="0" fontAlgn="base">
      <a:spcBef>
        <a:spcPct val="0"/>
      </a:spcBef>
      <a:spcAft>
        <a:spcPct val="0"/>
      </a:spcAft>
      <a:defRPr kern="1200">
        <a:solidFill>
          <a:schemeClr val="tx1"/>
        </a:solidFill>
        <a:latin typeface="E+H Serif" pitchFamily="2" charset="0"/>
        <a:ea typeface="+mn-ea"/>
        <a:cs typeface="+mn-cs"/>
      </a:defRPr>
    </a:lvl5pPr>
    <a:lvl6pPr marL="2286000" algn="l" defTabSz="914400" rtl="0" eaLnBrk="1" latinLnBrk="0" hangingPunct="1">
      <a:defRPr kern="1200">
        <a:solidFill>
          <a:schemeClr val="tx1"/>
        </a:solidFill>
        <a:latin typeface="E+H Serif" pitchFamily="2" charset="0"/>
        <a:ea typeface="+mn-ea"/>
        <a:cs typeface="+mn-cs"/>
      </a:defRPr>
    </a:lvl6pPr>
    <a:lvl7pPr marL="2743200" algn="l" defTabSz="914400" rtl="0" eaLnBrk="1" latinLnBrk="0" hangingPunct="1">
      <a:defRPr kern="1200">
        <a:solidFill>
          <a:schemeClr val="tx1"/>
        </a:solidFill>
        <a:latin typeface="E+H Serif" pitchFamily="2" charset="0"/>
        <a:ea typeface="+mn-ea"/>
        <a:cs typeface="+mn-cs"/>
      </a:defRPr>
    </a:lvl7pPr>
    <a:lvl8pPr marL="3200400" algn="l" defTabSz="914400" rtl="0" eaLnBrk="1" latinLnBrk="0" hangingPunct="1">
      <a:defRPr kern="1200">
        <a:solidFill>
          <a:schemeClr val="tx1"/>
        </a:solidFill>
        <a:latin typeface="E+H Serif" pitchFamily="2" charset="0"/>
        <a:ea typeface="+mn-ea"/>
        <a:cs typeface="+mn-cs"/>
      </a:defRPr>
    </a:lvl8pPr>
    <a:lvl9pPr marL="3657600" algn="l" defTabSz="914400" rtl="0" eaLnBrk="1" latinLnBrk="0" hangingPunct="1">
      <a:defRPr kern="1200">
        <a:solidFill>
          <a:schemeClr val="tx1"/>
        </a:solidFill>
        <a:latin typeface="E+H Serif" pitchFamily="2"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3" pos="7476" userDrawn="1">
          <p15:clr>
            <a:srgbClr val="A4A3A4"/>
          </p15:clr>
        </p15:guide>
        <p15:guide id="4" pos="521">
          <p15:clr>
            <a:srgbClr val="A4A3A4"/>
          </p15:clr>
        </p15:guide>
        <p15:guide id="5" pos="4611" userDrawn="1">
          <p15:clr>
            <a:srgbClr val="A4A3A4"/>
          </p15:clr>
        </p15:guide>
        <p15:guide id="6" orient="horz" pos="3838" userDrawn="1">
          <p15:clr>
            <a:srgbClr val="A4A3A4"/>
          </p15:clr>
        </p15:guide>
        <p15:guide id="7" pos="427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005C"/>
    <a:srgbClr val="E6ECF0"/>
    <a:srgbClr val="FFFFFF"/>
    <a:srgbClr val="D50C2F"/>
    <a:srgbClr val="007CAA"/>
    <a:srgbClr val="E94C0A"/>
    <a:srgbClr val="FFCC00"/>
    <a:srgbClr val="55A930"/>
    <a:srgbClr val="FFE4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95103" autoAdjust="0"/>
  </p:normalViewPr>
  <p:slideViewPr>
    <p:cSldViewPr snapToGrid="0">
      <p:cViewPr varScale="1">
        <p:scale>
          <a:sx n="76" d="100"/>
          <a:sy n="76" d="100"/>
        </p:scale>
        <p:origin x="466" y="58"/>
      </p:cViewPr>
      <p:guideLst>
        <p:guide orient="horz" pos="845"/>
        <p:guide pos="7476"/>
        <p:guide pos="521"/>
        <p:guide pos="4611"/>
        <p:guide orient="horz" pos="3838"/>
        <p:guide pos="427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45024" cy="496888"/>
          </a:xfrm>
          <a:prstGeom prst="rect">
            <a:avLst/>
          </a:prstGeom>
        </p:spPr>
        <p:txBody>
          <a:bodyPr vert="horz" lIns="91440" tIns="45720" rIns="91440" bIns="45720" rtlCol="0"/>
          <a:lstStyle>
            <a:lvl1pPr algn="l">
              <a:defRPr sz="1200"/>
            </a:lvl1pPr>
          </a:lstStyle>
          <a:p>
            <a:endParaRPr lang="en-US"/>
          </a:p>
        </p:txBody>
      </p:sp>
      <p:sp>
        <p:nvSpPr>
          <p:cNvPr id="7" name="Footer Placeholder 6"/>
          <p:cNvSpPr>
            <a:spLocks noGrp="1"/>
          </p:cNvSpPr>
          <p:nvPr>
            <p:ph type="ftr" sz="quarter" idx="2"/>
          </p:nvPr>
        </p:nvSpPr>
        <p:spPr>
          <a:xfrm>
            <a:off x="0" y="9428164"/>
            <a:ext cx="2945024" cy="496887"/>
          </a:xfrm>
          <a:prstGeom prst="rect">
            <a:avLst/>
          </a:prstGeom>
        </p:spPr>
        <p:txBody>
          <a:bodyPr vert="horz" lIns="91440" tIns="45720" rIns="91440" bIns="45720" rtlCol="0" anchor="b"/>
          <a:lstStyle>
            <a:lvl1pPr algn="l">
              <a:defRPr sz="1200"/>
            </a:lvl1pPr>
          </a:lstStyle>
          <a:p>
            <a:endParaRPr lang="en-US"/>
          </a:p>
        </p:txBody>
      </p:sp>
      <p:sp>
        <p:nvSpPr>
          <p:cNvPr id="8" name="Date Placeholder 7"/>
          <p:cNvSpPr>
            <a:spLocks noGrp="1"/>
          </p:cNvSpPr>
          <p:nvPr>
            <p:ph type="dt" sz="quarter" idx="1"/>
          </p:nvPr>
        </p:nvSpPr>
        <p:spPr>
          <a:xfrm>
            <a:off x="3851065" y="0"/>
            <a:ext cx="2945024" cy="496888"/>
          </a:xfrm>
          <a:prstGeom prst="rect">
            <a:avLst/>
          </a:prstGeom>
        </p:spPr>
        <p:txBody>
          <a:bodyPr vert="horz" lIns="91440" tIns="45720" rIns="91440" bIns="45720" rtlCol="0"/>
          <a:lstStyle>
            <a:lvl1pPr algn="r">
              <a:defRPr sz="1200"/>
            </a:lvl1pPr>
          </a:lstStyle>
          <a:p>
            <a:fld id="{54AB45C9-81B3-4A94-8767-58F068DAE020}" type="datetimeFigureOut">
              <a:rPr lang="en-US" smtClean="0"/>
              <a:t>2/7/2019</a:t>
            </a:fld>
            <a:endParaRPr lang="en-US"/>
          </a:p>
        </p:txBody>
      </p:sp>
      <p:sp>
        <p:nvSpPr>
          <p:cNvPr id="9" name="Slide Number Placeholder 8"/>
          <p:cNvSpPr>
            <a:spLocks noGrp="1"/>
          </p:cNvSpPr>
          <p:nvPr>
            <p:ph type="sldNum" sz="quarter" idx="3"/>
          </p:nvPr>
        </p:nvSpPr>
        <p:spPr>
          <a:xfrm>
            <a:off x="3851065" y="9428164"/>
            <a:ext cx="2945024" cy="496887"/>
          </a:xfrm>
          <a:prstGeom prst="rect">
            <a:avLst/>
          </a:prstGeom>
        </p:spPr>
        <p:txBody>
          <a:bodyPr vert="horz" lIns="91440" tIns="45720" rIns="91440" bIns="45720" rtlCol="0" anchor="b"/>
          <a:lstStyle>
            <a:lvl1pPr algn="r">
              <a:defRPr sz="1200"/>
            </a:lvl1pPr>
          </a:lstStyle>
          <a:p>
            <a:fld id="{76109B46-CBCC-4BDD-A65B-1107FD00FF42}" type="slidenum">
              <a:rPr lang="en-US" smtClean="0"/>
              <a:t>‹Nr.›</a:t>
            </a:fld>
            <a:endParaRPr lang="en-US"/>
          </a:p>
        </p:txBody>
      </p:sp>
    </p:spTree>
    <p:extLst>
      <p:ext uri="{BB962C8B-B14F-4D97-AF65-F5344CB8AC3E}">
        <p14:creationId xmlns:p14="http://schemas.microsoft.com/office/powerpoint/2010/main" val="263781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71337" y="44451"/>
            <a:ext cx="6231203" cy="403225"/>
          </a:xfrm>
          <a:prstGeom prst="rect">
            <a:avLst/>
          </a:prstGeom>
        </p:spPr>
        <p:txBody>
          <a:bodyPr vert="horz" wrap="none" lIns="91440" tIns="45720" rIns="91440" bIns="45720" rtlCol="0">
            <a:noAutofit/>
          </a:bodyPr>
          <a:lstStyle>
            <a:lvl1pPr algn="l">
              <a:defRPr sz="1800"/>
            </a:lvl1pPr>
          </a:lstStyle>
          <a:p>
            <a:r>
              <a:rPr lang="en-US"/>
              <a:t>Leitfähigkeits-Messung</a:t>
            </a:r>
          </a:p>
        </p:txBody>
      </p:sp>
      <p:sp>
        <p:nvSpPr>
          <p:cNvPr id="3" name="Slide Image Placeholder 2"/>
          <p:cNvSpPr>
            <a:spLocks noGrp="1" noRot="1" noChangeAspect="1"/>
          </p:cNvSpPr>
          <p:nvPr>
            <p:ph type="sldImg" idx="2"/>
          </p:nvPr>
        </p:nvSpPr>
        <p:spPr>
          <a:xfrm>
            <a:off x="295275" y="3835400"/>
            <a:ext cx="6221413" cy="3500438"/>
          </a:xfrm>
          <a:prstGeom prst="rect">
            <a:avLst/>
          </a:prstGeom>
          <a:noFill/>
          <a:ln w="12700">
            <a:solidFill>
              <a:prstClr val="black"/>
            </a:solidFill>
          </a:ln>
        </p:spPr>
        <p:txBody>
          <a:bodyPr vert="horz" lIns="91440" tIns="45720" rIns="91440" bIns="45720" rtlCol="0" anchor="ctr"/>
          <a:lstStyle/>
          <a:p>
            <a:endParaRPr lang="en-US" noProof="0"/>
          </a:p>
        </p:txBody>
      </p:sp>
      <p:sp>
        <p:nvSpPr>
          <p:cNvPr id="4" name="Footer Placeholder 3"/>
          <p:cNvSpPr>
            <a:spLocks noGrp="1"/>
          </p:cNvSpPr>
          <p:nvPr>
            <p:ph type="ftr" sz="quarter" idx="4"/>
          </p:nvPr>
        </p:nvSpPr>
        <p:spPr>
          <a:xfrm>
            <a:off x="1445606" y="9582622"/>
            <a:ext cx="3906463" cy="230832"/>
          </a:xfrm>
          <a:prstGeom prst="rect">
            <a:avLst/>
          </a:prstGeom>
        </p:spPr>
        <p:txBody>
          <a:bodyPr vert="horz" wrap="square" lIns="91440" tIns="45720" rIns="91440" bIns="45720" rtlCol="0" anchor="ctr">
            <a:noAutofit/>
          </a:bodyPr>
          <a:lstStyle>
            <a:lvl1pPr algn="ctr">
              <a:defRPr sz="900"/>
            </a:lvl1pPr>
          </a:lstStyle>
          <a:p>
            <a:r>
              <a:rPr lang="en-US"/>
              <a:t>Insert footer information</a:t>
            </a:r>
          </a:p>
        </p:txBody>
      </p:sp>
      <p:sp>
        <p:nvSpPr>
          <p:cNvPr id="5" name="Slide Number Placeholder 4"/>
          <p:cNvSpPr>
            <a:spLocks noGrp="1"/>
          </p:cNvSpPr>
          <p:nvPr>
            <p:ph type="sldNum" sz="quarter" idx="5"/>
          </p:nvPr>
        </p:nvSpPr>
        <p:spPr>
          <a:xfrm>
            <a:off x="6270514" y="9582622"/>
            <a:ext cx="209254" cy="230832"/>
          </a:xfrm>
          <a:prstGeom prst="rect">
            <a:avLst/>
          </a:prstGeom>
        </p:spPr>
        <p:txBody>
          <a:bodyPr vert="horz" wrap="none" lIns="91440" tIns="45720" rIns="0" bIns="45720" rtlCol="0" anchor="ctr">
            <a:noAutofit/>
          </a:bodyPr>
          <a:lstStyle>
            <a:lvl1pPr algn="r">
              <a:defRPr sz="900"/>
            </a:lvl1pPr>
          </a:lstStyle>
          <a:p>
            <a:fld id="{C6E303EA-09C3-495B-8565-6524796C22FB}" type="slidenum">
              <a:rPr lang="en-US" noProof="0" smtClean="0"/>
              <a:pPr/>
              <a:t>‹Nr.›</a:t>
            </a:fld>
            <a:endParaRPr lang="en-US" noProof="0"/>
          </a:p>
        </p:txBody>
      </p:sp>
      <p:sp>
        <p:nvSpPr>
          <p:cNvPr id="6" name="Notes Placeholder 5"/>
          <p:cNvSpPr>
            <a:spLocks noGrp="1"/>
          </p:cNvSpPr>
          <p:nvPr>
            <p:ph type="body" sz="quarter" idx="3"/>
          </p:nvPr>
        </p:nvSpPr>
        <p:spPr>
          <a:xfrm>
            <a:off x="271336" y="530225"/>
            <a:ext cx="6231202" cy="30686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idx="1"/>
          </p:nvPr>
        </p:nvSpPr>
        <p:spPr>
          <a:xfrm>
            <a:off x="274510" y="9588030"/>
            <a:ext cx="1126599" cy="225425"/>
          </a:xfrm>
          <a:prstGeom prst="rect">
            <a:avLst/>
          </a:prstGeom>
        </p:spPr>
        <p:txBody>
          <a:bodyPr vert="horz" wrap="none" lIns="91440" tIns="45720" rIns="91440" bIns="45720" rtlCol="0" anchor="ctr">
            <a:noAutofit/>
          </a:bodyPr>
          <a:lstStyle>
            <a:lvl1pPr algn="l">
              <a:defRPr sz="900"/>
            </a:lvl1pPr>
          </a:lstStyle>
          <a:p>
            <a:fld id="{7305D29C-7523-4ABE-8CB4-FD5FDA2414D8}" type="datetimeFigureOut">
              <a:rPr lang="en-US" noProof="0" smtClean="0"/>
              <a:pPr/>
              <a:t>2/7/2019</a:t>
            </a:fld>
            <a:endParaRPr lang="en-US" noProof="0"/>
          </a:p>
        </p:txBody>
      </p:sp>
      <p:sp>
        <p:nvSpPr>
          <p:cNvPr id="9" name="Text Box 12"/>
          <p:cNvSpPr txBox="1">
            <a:spLocks noChangeArrowheads="1"/>
          </p:cNvSpPr>
          <p:nvPr/>
        </p:nvSpPr>
        <p:spPr bwMode="auto">
          <a:xfrm>
            <a:off x="274510" y="8781581"/>
            <a:ext cx="6321647" cy="796279"/>
          </a:xfrm>
          <a:prstGeom prst="rect">
            <a:avLst/>
          </a:prstGeom>
          <a:noFill/>
          <a:ln w="12700" cap="sq">
            <a:noFill/>
            <a:miter lim="800000"/>
            <a:headEnd type="none" w="sm" len="sm"/>
            <a:tailEnd type="none" w="sm" len="sm"/>
          </a:ln>
          <a:effectLst/>
        </p:spPr>
        <p:txBody>
          <a:bodyPr lIns="90078" tIns="45039" rIns="90078" bIns="45039" anchor="ctr">
            <a:spAutoFit/>
          </a:bodyPr>
          <a:lstStyle/>
          <a:p>
            <a:pPr defTabSz="900113" eaLnBrk="0" hangingPunct="0">
              <a:lnSpc>
                <a:spcPts val="1088"/>
              </a:lnSpc>
              <a:buFontTx/>
              <a:buChar char="-"/>
            </a:pPr>
            <a:r>
              <a:rPr lang="de-DE" sz="900">
                <a:latin typeface="E+H Serif" pitchFamily="18" charset="0"/>
              </a:rPr>
              <a:t> - - - - - - - - - - - - - - - - - - - - - - - - - - - - - - - - - - - - - - - - - - - - - - - - - - - - - - - - - - - - - - - - - - - - - - - - - - - - - - - - - - - - -</a:t>
            </a:r>
          </a:p>
          <a:p>
            <a:pPr defTabSz="900113" eaLnBrk="0" hangingPunct="0">
              <a:lnSpc>
                <a:spcPts val="1088"/>
              </a:lnSpc>
              <a:buFontTx/>
              <a:buChar char="-"/>
            </a:pPr>
            <a:endParaRPr lang="de-DE" sz="900">
              <a:latin typeface="E+H Serif" pitchFamily="18" charset="0"/>
            </a:endParaRPr>
          </a:p>
          <a:p>
            <a:pPr defTabSz="900113" eaLnBrk="0" hangingPunct="0">
              <a:lnSpc>
                <a:spcPts val="1088"/>
              </a:lnSpc>
              <a:buFontTx/>
              <a:buChar char="-"/>
            </a:pPr>
            <a:r>
              <a:rPr lang="de-DE" sz="900">
                <a:latin typeface="E+H Serif" pitchFamily="18" charset="0"/>
              </a:rPr>
              <a:t> - - - - - - - - - - - - - - - - - - - - - - - - - - - - - - - - - - - - - - - - - - - - - - - - - - - - - - - - - - - - - - - - - - - - - - - - - - - - - - - - - - - - -</a:t>
            </a:r>
          </a:p>
          <a:p>
            <a:pPr defTabSz="900113" eaLnBrk="0" hangingPunct="0">
              <a:lnSpc>
                <a:spcPts val="1088"/>
              </a:lnSpc>
              <a:buFontTx/>
              <a:buChar char="-"/>
            </a:pPr>
            <a:endParaRPr lang="de-DE" sz="900">
              <a:latin typeface="E+H Serif" pitchFamily="18" charset="0"/>
            </a:endParaRPr>
          </a:p>
          <a:p>
            <a:pPr defTabSz="900113" eaLnBrk="0" hangingPunct="0">
              <a:lnSpc>
                <a:spcPts val="1088"/>
              </a:lnSpc>
              <a:buFontTx/>
              <a:buChar char="-"/>
            </a:pPr>
            <a:r>
              <a:rPr lang="de-DE" sz="900">
                <a:latin typeface="E+H Serif" pitchFamily="18" charset="0"/>
              </a:rPr>
              <a:t> - - - - - - - - - - - - - - - - - - - - - - - - - - - - - - - - - - - - - - - - - - - - - - - - - - - - - - - - - - - - - - - - - - - - - - - - - - - - - - - - - - - - -</a:t>
            </a:r>
          </a:p>
        </p:txBody>
      </p:sp>
    </p:spTree>
    <p:extLst>
      <p:ext uri="{BB962C8B-B14F-4D97-AF65-F5344CB8AC3E}">
        <p14:creationId xmlns:p14="http://schemas.microsoft.com/office/powerpoint/2010/main" val="1986378672"/>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E+H Serif" pitchFamily="18" charset="0"/>
        <a:ea typeface="+mn-ea"/>
        <a:cs typeface="+mn-cs"/>
      </a:defRPr>
    </a:lvl1pPr>
    <a:lvl2pPr marL="361950" indent="0" algn="l" rtl="0" fontAlgn="base">
      <a:spcBef>
        <a:spcPct val="30000"/>
      </a:spcBef>
      <a:spcAft>
        <a:spcPct val="0"/>
      </a:spcAft>
      <a:defRPr sz="1200" kern="1200">
        <a:solidFill>
          <a:schemeClr val="tx1"/>
        </a:solidFill>
        <a:latin typeface="E+H Serif" pitchFamily="2" charset="0"/>
        <a:ea typeface="+mn-ea"/>
        <a:cs typeface="+mn-cs"/>
      </a:defRPr>
    </a:lvl2pPr>
    <a:lvl3pPr marL="712788" indent="0" algn="l" rtl="0" fontAlgn="base">
      <a:spcBef>
        <a:spcPct val="30000"/>
      </a:spcBef>
      <a:spcAft>
        <a:spcPct val="0"/>
      </a:spcAft>
      <a:defRPr sz="1200" kern="1200">
        <a:solidFill>
          <a:schemeClr val="tx1"/>
        </a:solidFill>
        <a:latin typeface="E+H Serif" pitchFamily="2" charset="0"/>
        <a:ea typeface="+mn-ea"/>
        <a:cs typeface="+mn-cs"/>
      </a:defRPr>
    </a:lvl3pPr>
    <a:lvl4pPr marL="1073150" indent="0" algn="l" rtl="0" fontAlgn="base">
      <a:spcBef>
        <a:spcPct val="30000"/>
      </a:spcBef>
      <a:spcAft>
        <a:spcPct val="0"/>
      </a:spcAft>
      <a:defRPr sz="1200" kern="1200">
        <a:solidFill>
          <a:schemeClr val="tx1"/>
        </a:solidFill>
        <a:latin typeface="E+H Serif" pitchFamily="2" charset="0"/>
        <a:ea typeface="+mn-ea"/>
        <a:cs typeface="+mn-cs"/>
      </a:defRPr>
    </a:lvl4pPr>
    <a:lvl5pPr marL="1435100" indent="0" algn="l" rtl="0" fontAlgn="base">
      <a:spcBef>
        <a:spcPct val="30000"/>
      </a:spcBef>
      <a:spcAft>
        <a:spcPct val="0"/>
      </a:spcAft>
      <a:defRPr sz="1200" kern="1200">
        <a:solidFill>
          <a:schemeClr val="tx1"/>
        </a:solidFill>
        <a:latin typeface="E+H Serif"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1988" y="3814763"/>
            <a:ext cx="8181976" cy="4603750"/>
          </a:xfrm>
        </p:spPr>
      </p:sp>
      <p:sp>
        <p:nvSpPr>
          <p:cNvPr id="3" name="Notizenplatzhalter 2"/>
          <p:cNvSpPr>
            <a:spLocks noGrp="1"/>
          </p:cNvSpPr>
          <p:nvPr>
            <p:ph type="body" idx="1"/>
          </p:nvPr>
        </p:nvSpPr>
        <p:spPr/>
        <p:txBody>
          <a:bodyPr/>
          <a:lstStyle/>
          <a:p>
            <a:endParaRPr lang="en-US"/>
          </a:p>
        </p:txBody>
      </p:sp>
      <p:sp>
        <p:nvSpPr>
          <p:cNvPr id="5" name="Foliennummernplatzhalter 4"/>
          <p:cNvSpPr>
            <a:spLocks noGrp="1"/>
          </p:cNvSpPr>
          <p:nvPr>
            <p:ph type="sldNum" sz="quarter" idx="11"/>
          </p:nvPr>
        </p:nvSpPr>
        <p:spPr>
          <a:xfrm>
            <a:off x="3345606" y="9530518"/>
            <a:ext cx="157908" cy="229577"/>
          </a:xfrm>
        </p:spPr>
        <p:txBody>
          <a:bodyPr/>
          <a:lstStyle/>
          <a:p>
            <a:fld id="{C6E303EA-09C3-495B-8565-6524796C22FB}" type="slidenum">
              <a:rPr lang="en-US" smtClean="0">
                <a:solidFill>
                  <a:prstClr val="black"/>
                </a:solidFill>
              </a:rPr>
              <a:pPr/>
              <a:t>14</a:t>
            </a:fld>
            <a:endParaRPr lang="en-US">
              <a:solidFill>
                <a:prstClr val="black"/>
              </a:solidFill>
            </a:endParaRPr>
          </a:p>
        </p:txBody>
      </p:sp>
      <p:sp>
        <p:nvSpPr>
          <p:cNvPr id="4" name="Fußzeilenplatzhalter 3"/>
          <p:cNvSpPr>
            <a:spLocks noGrp="1"/>
          </p:cNvSpPr>
          <p:nvPr>
            <p:ph type="ftr" sz="quarter" idx="12"/>
          </p:nvPr>
        </p:nvSpPr>
        <p:spPr/>
        <p:txBody>
          <a:bodyPr/>
          <a:lstStyle/>
          <a:p>
            <a:r>
              <a:rPr lang="en-US"/>
              <a:t>Endress + Hauser Conducta</a:t>
            </a:r>
          </a:p>
        </p:txBody>
      </p:sp>
    </p:spTree>
    <p:extLst>
      <p:ext uri="{BB962C8B-B14F-4D97-AF65-F5344CB8AC3E}">
        <p14:creationId xmlns:p14="http://schemas.microsoft.com/office/powerpoint/2010/main" val="1865559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E+H Title Slide" preserve="1" userDrawn="1">
  <p:cSld name="E+H Title Slide">
    <p:spTree>
      <p:nvGrpSpPr>
        <p:cNvPr id="1" name=""/>
        <p:cNvGrpSpPr/>
        <p:nvPr/>
      </p:nvGrpSpPr>
      <p:grpSpPr>
        <a:xfrm>
          <a:off x="0" y="0"/>
          <a:ext cx="0" cy="0"/>
          <a:chOff x="0" y="0"/>
          <a:chExt cx="0" cy="0"/>
        </a:xfrm>
      </p:grpSpPr>
      <p:sp>
        <p:nvSpPr>
          <p:cNvPr id="2" name="txtTitle"/>
          <p:cNvSpPr>
            <a:spLocks noGrp="1"/>
          </p:cNvSpPr>
          <p:nvPr>
            <p:ph type="ctrTitle" hasCustomPrompt="1"/>
          </p:nvPr>
        </p:nvSpPr>
        <p:spPr>
          <a:xfrm>
            <a:off x="827089" y="619651"/>
            <a:ext cx="11039474" cy="666849"/>
          </a:xfr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2400" b="1" dirty="0">
                <a:solidFill>
                  <a:srgbClr val="A8005C"/>
                </a:solidFill>
                <a:latin typeface="E+H Serif" pitchFamily="18" charset="0"/>
                <a:ea typeface="+mj-ea"/>
                <a:cs typeface="+mj-cs"/>
              </a:defRPr>
            </a:lvl1pPr>
          </a:lstStyle>
          <a:p>
            <a:r>
              <a:rPr lang="de-DE" dirty="0"/>
              <a:t>Titelmasterformat durch Klicken bearbeiten</a:t>
            </a:r>
          </a:p>
        </p:txBody>
      </p:sp>
      <p:sp>
        <p:nvSpPr>
          <p:cNvPr id="3" name="txtSubtitle"/>
          <p:cNvSpPr>
            <a:spLocks noGrp="1"/>
          </p:cNvSpPr>
          <p:nvPr>
            <p:ph type="subTitle" idx="1" hasCustomPrompt="1"/>
          </p:nvPr>
        </p:nvSpPr>
        <p:spPr>
          <a:xfrm>
            <a:off x="827088" y="1340768"/>
            <a:ext cx="11039475" cy="720080"/>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eaLnBrk="1" fontAlgn="base" hangingPunct="1">
              <a:lnSpc>
                <a:spcPct val="106000"/>
              </a:lnSpc>
              <a:spcBef>
                <a:spcPts val="0"/>
              </a:spcBef>
              <a:spcAft>
                <a:spcPct val="0"/>
              </a:spcAft>
              <a:buClr>
                <a:srgbClr val="0088FF"/>
              </a:buClr>
              <a:buFont typeface="Wingdings" pitchFamily="2" charset="2"/>
              <a:buNone/>
              <a:defRPr lang="en-US" sz="2000" smtClean="0">
                <a:solidFill>
                  <a:srgbClr val="000000"/>
                </a:solidFill>
                <a:latin typeface="E+H Serif"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shLine"/>
          <p:cNvSpPr>
            <a:spLocks noChangeShapeType="1"/>
          </p:cNvSpPr>
          <p:nvPr userDrawn="1"/>
        </p:nvSpPr>
        <p:spPr bwMode="gray">
          <a:xfrm flipV="1">
            <a:off x="827089" y="432000"/>
            <a:ext cx="11039473" cy="0"/>
          </a:xfrm>
          <a:prstGeom prst="line">
            <a:avLst/>
          </a:prstGeom>
          <a:noFill/>
          <a:ln w="6350">
            <a:solidFill>
              <a:srgbClr val="000000"/>
            </a:solidFill>
            <a:round/>
            <a:headEnd type="none" w="sm" len="sm"/>
            <a:tailEnd type="none" w="sm" len="sm"/>
          </a:ln>
          <a:effectLst/>
        </p:spPr>
        <p:txBody>
          <a:bodyPr wrap="none" anchor="ctr"/>
          <a:lstStyle/>
          <a:p>
            <a:endParaRPr lang="de-DE" dirty="0">
              <a:solidFill>
                <a:srgbClr val="000000"/>
              </a:solidFill>
              <a:latin typeface="E+H Serif" pitchFamily="18" charset="0"/>
            </a:endParaRPr>
          </a:p>
        </p:txBody>
      </p:sp>
      <p:sp>
        <p:nvSpPr>
          <p:cNvPr id="14"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de-DE" dirty="0">
              <a:latin typeface="E+H Serif" pitchFamily="18" charset="0"/>
            </a:endParaRPr>
          </a:p>
        </p:txBody>
      </p:sp>
      <p:sp>
        <p:nvSpPr>
          <p:cNvPr id="9" name="Picture Placeholder 8"/>
          <p:cNvSpPr>
            <a:spLocks noGrp="1"/>
          </p:cNvSpPr>
          <p:nvPr>
            <p:ph type="pic" sz="quarter" idx="13"/>
          </p:nvPr>
        </p:nvSpPr>
        <p:spPr>
          <a:xfrm>
            <a:off x="251999" y="2448000"/>
            <a:ext cx="11940001" cy="3816000"/>
          </a:xfrm>
        </p:spPr>
        <p:txBody>
          <a:bodyPr tIns="1440000"/>
          <a:lstStyle>
            <a:lvl1pPr marL="0" indent="0" algn="ctr">
              <a:buFontTx/>
              <a:buNone/>
              <a:defRPr>
                <a:latin typeface="E+H Serif" pitchFamily="18" charset="0"/>
              </a:defRPr>
            </a:lvl1pPr>
          </a:lstStyle>
          <a:p>
            <a:r>
              <a:rPr lang="de-DE" dirty="0"/>
              <a:t>Bild durch Klicken auf Symbol hinzufügen</a:t>
            </a:r>
          </a:p>
        </p:txBody>
      </p:sp>
      <p:sp>
        <p:nvSpPr>
          <p:cNvPr id="19" name="txtDate"/>
          <p:cNvSpPr>
            <a:spLocks noChangeArrowheads="1"/>
          </p:cNvSpPr>
          <p:nvPr userDrawn="1"/>
        </p:nvSpPr>
        <p:spPr bwMode="auto">
          <a:xfrm>
            <a:off x="2046502" y="6451599"/>
            <a:ext cx="571500" cy="180000"/>
          </a:xfrm>
          <a:prstGeom prst="rect">
            <a:avLst/>
          </a:prstGeom>
          <a:noFill/>
          <a:ln w="9525">
            <a:noFill/>
            <a:miter lim="800000"/>
            <a:headEnd/>
            <a:tailEnd/>
          </a:ln>
          <a:effectLst/>
        </p:spPr>
        <p:txBody>
          <a:bodyPr wrap="none" lIns="0" tIns="0" rIns="0" bIns="0" anchor="ctr">
            <a:noAutofit/>
          </a:bodyPr>
          <a:lstStyle/>
          <a:p>
            <a:r>
              <a:rPr lang="de-DE" sz="1200" noProof="1">
                <a:solidFill>
                  <a:srgbClr val="000000"/>
                </a:solidFill>
                <a:latin typeface="E+H Serif" pitchFamily="18" charset="0"/>
              </a:rPr>
              <a:t>2019</a:t>
            </a:r>
          </a:p>
        </p:txBody>
      </p:sp>
      <p:sp>
        <p:nvSpPr>
          <p:cNvPr id="20" name="Footer Placeholder 19"/>
          <p:cNvSpPr>
            <a:spLocks noGrp="1"/>
          </p:cNvSpPr>
          <p:nvPr>
            <p:ph type="ftr" sz="quarter" idx="15"/>
          </p:nvPr>
        </p:nvSpPr>
        <p:spPr>
          <a:xfrm>
            <a:off x="3165202" y="6451599"/>
            <a:ext cx="1117600" cy="180000"/>
          </a:xfrm>
        </p:spPr>
        <p:txBody>
          <a:bodyPr/>
          <a:lstStyle/>
          <a:p>
            <a:r>
              <a:rPr lang="de-DE" dirty="0" err="1"/>
              <a:t>Endress+Hauser</a:t>
            </a:r>
            <a:endParaRPr lang="de-DE" dirty="0"/>
          </a:p>
        </p:txBody>
      </p:sp>
      <p:sp>
        <p:nvSpPr>
          <p:cNvPr id="21" name="Slide Number Placeholder 20"/>
          <p:cNvSpPr>
            <a:spLocks noGrp="1"/>
          </p:cNvSpPr>
          <p:nvPr>
            <p:ph type="sldNum" sz="quarter" idx="16"/>
          </p:nvPr>
        </p:nvSpPr>
        <p:spPr>
          <a:xfrm>
            <a:off x="827789" y="6449058"/>
            <a:ext cx="671513" cy="180000"/>
          </a:xfrm>
        </p:spPr>
        <p:txBody>
          <a:bodyPr/>
          <a:lstStyle/>
          <a:p>
            <a:r>
              <a:rPr lang="de-DE"/>
              <a:t>Folie </a:t>
            </a:r>
            <a:fld id="{F31C5546-5CBB-45FC-863E-4B1FA9F44397}" type="slidenum">
              <a:rPr lang="de-DE" smtClean="0"/>
              <a:pPr/>
              <a:t>‹Nr.›</a:t>
            </a:fld>
            <a:endParaRPr lang="de-DE" dirty="0"/>
          </a:p>
        </p:txBody>
      </p:sp>
      <p:sp>
        <p:nvSpPr>
          <p:cNvPr id="16" name="txtTitleHeader"/>
          <p:cNvSpPr>
            <a:spLocks noChangeArrowheads="1"/>
          </p:cNvSpPr>
          <p:nvPr userDrawn="1"/>
        </p:nvSpPr>
        <p:spPr bwMode="auto">
          <a:xfrm>
            <a:off x="827089" y="194736"/>
            <a:ext cx="11039473" cy="18000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p>
            <a:pPr lvl="0">
              <a:tabLst>
                <a:tab pos="5522400" algn="ctr"/>
                <a:tab pos="11041200" algn="r"/>
              </a:tabLst>
            </a:pPr>
            <a:r>
              <a:rPr lang="de-DE" sz="1200" noProof="1">
                <a:solidFill>
                  <a:srgbClr val="000000"/>
                </a:solidFill>
                <a:latin typeface="E+H Serif" pitchFamily="18" charset="0"/>
              </a:rPr>
              <a:t>Products	Solutions	Services</a:t>
            </a:r>
          </a:p>
        </p:txBody>
      </p:sp>
      <p:pic>
        <p:nvPicPr>
          <p:cNvPr id="6" name="imgLogo">
            <a:extLst>
              <a:ext uri="{FF2B5EF4-FFF2-40B4-BE49-F238E27FC236}">
                <a16:creationId xmlns:a16="http://schemas.microsoft.com/office/drawing/2014/main" id="{4C529152-613E-470F-9A67-845CFB4F7F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099" y="6378575"/>
            <a:ext cx="1854200" cy="376258"/>
          </a:xfrm>
          <a:prstGeom prst="rect">
            <a:avLst/>
          </a:prstGeom>
        </p:spPr>
      </p:pic>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H Two Text" preserve="1" userDrawn="1">
  <p:cSld name="E+H Two Tex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de-DE" dirty="0"/>
              <a:t>Titelmasterformat durch Klicken bearbeiten</a:t>
            </a:r>
          </a:p>
        </p:txBody>
      </p:sp>
      <p:sp>
        <p:nvSpPr>
          <p:cNvPr id="9" name="txtContent"/>
          <p:cNvSpPr>
            <a:spLocks noGrp="1"/>
          </p:cNvSpPr>
          <p:nvPr>
            <p:ph type="body" sz="quarter" idx="13" hasCustomPrompt="1"/>
          </p:nvPr>
        </p:nvSpPr>
        <p:spPr>
          <a:xfrm>
            <a:off x="827088" y="1341438"/>
            <a:ext cx="5378400" cy="4751387"/>
          </a:xfrm>
        </p:spPr>
        <p:txBody>
          <a:bodyPr/>
          <a:lstStyle>
            <a:lvl1pPr marL="0" indent="0">
              <a:buNone/>
              <a:defRPr/>
            </a:lvl1pPr>
            <a:lvl2pPr marL="360363" indent="3175">
              <a:buNone/>
              <a:defRPr/>
            </a:lvl2pPr>
            <a:lvl3pPr marL="714375" indent="3175">
              <a:buNone/>
              <a:defRPr/>
            </a:lvl3pPr>
            <a:lvl4pPr marL="1076325" indent="4763">
              <a:buNone/>
              <a:defRPr/>
            </a:lvl4pPr>
            <a:lvl5pPr marL="1436688" indent="-3175">
              <a:buNone/>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xtContent2"/>
          <p:cNvSpPr>
            <a:spLocks noGrp="1"/>
          </p:cNvSpPr>
          <p:nvPr>
            <p:ph type="body" sz="quarter" idx="14" hasCustomPrompt="1"/>
          </p:nvPr>
        </p:nvSpPr>
        <p:spPr>
          <a:xfrm>
            <a:off x="6488162" y="1341438"/>
            <a:ext cx="5378400" cy="4751387"/>
          </a:xfrm>
        </p:spPr>
        <p:txBody>
          <a:bodyPr/>
          <a:lstStyle>
            <a:lvl1pPr marL="0" indent="0">
              <a:buFontTx/>
              <a:buNone/>
              <a:defRPr/>
            </a:lvl1pPr>
            <a:lvl2pPr marL="360363" indent="3175">
              <a:buFontTx/>
              <a:buNone/>
              <a:defRPr/>
            </a:lvl2pPr>
            <a:lvl3pPr marL="714375" indent="3175">
              <a:buFontTx/>
              <a:buNone/>
              <a:defRPr/>
            </a:lvl3pPr>
            <a:lvl4pPr marL="1076325" indent="-1588">
              <a:buFontTx/>
              <a:buNone/>
              <a:defRPr/>
            </a:lvl4pPr>
            <a:lvl5pPr marL="1436688" indent="-3175">
              <a:buFontTx/>
              <a:buNone/>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e Placeholder 2"/>
          <p:cNvSpPr>
            <a:spLocks noGrp="1"/>
          </p:cNvSpPr>
          <p:nvPr>
            <p:ph type="dt" sz="half" idx="15"/>
          </p:nvPr>
        </p:nvSpPr>
        <p:spPr/>
        <p:txBody>
          <a:bodyPr/>
          <a:lstStyle/>
          <a:p>
            <a:r>
              <a:rPr lang="de-DE" dirty="0"/>
              <a:t>Leitfähigkeitsmessung in der Lebensmittel- und Getränkebranche</a:t>
            </a:r>
          </a:p>
        </p:txBody>
      </p:sp>
      <p:sp>
        <p:nvSpPr>
          <p:cNvPr id="5" name="Fußzeilenplatzhalter 4"/>
          <p:cNvSpPr>
            <a:spLocks noGrp="1"/>
          </p:cNvSpPr>
          <p:nvPr>
            <p:ph type="ftr" sz="quarter" idx="16"/>
          </p:nvPr>
        </p:nvSpPr>
        <p:spPr/>
        <p:txBody>
          <a:bodyPr/>
          <a:lstStyle/>
          <a:p>
            <a:r>
              <a:rPr lang="de-DE" dirty="0" err="1"/>
              <a:t>Endress+Hauser</a:t>
            </a:r>
            <a:endParaRPr lang="de-DE" dirty="0"/>
          </a:p>
        </p:txBody>
      </p:sp>
      <p:sp>
        <p:nvSpPr>
          <p:cNvPr id="6" name="Foliennummernplatzhalter 5"/>
          <p:cNvSpPr>
            <a:spLocks noGrp="1"/>
          </p:cNvSpPr>
          <p:nvPr>
            <p:ph type="sldNum" sz="quarter" idx="17"/>
          </p:nvPr>
        </p:nvSpPr>
        <p:spPr/>
        <p:txBody>
          <a:bodyPr/>
          <a:lstStyle/>
          <a:p>
            <a:r>
              <a:rPr lang="de-DE"/>
              <a:t>Folie </a:t>
            </a:r>
            <a:fld id="{9910A8DB-7662-41E7-8F50-AE0E241612F7}" type="slidenum">
              <a:rPr lang="de-DE" smtClean="0"/>
              <a:pPr/>
              <a:t>‹Nr.›</a:t>
            </a:fld>
            <a:endParaRPr lang="de-DE"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H Two Content" preserve="1" userDrawn="1">
  <p:cSld name="E+H Two Conten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de-DE" dirty="0"/>
              <a:t>Titelmasterformat durch Klicken bearbeiten</a:t>
            </a:r>
          </a:p>
        </p:txBody>
      </p:sp>
      <p:sp>
        <p:nvSpPr>
          <p:cNvPr id="8" name="Date Placeholder 7"/>
          <p:cNvSpPr>
            <a:spLocks noGrp="1"/>
          </p:cNvSpPr>
          <p:nvPr>
            <p:ph type="dt" sz="half" idx="10"/>
          </p:nvPr>
        </p:nvSpPr>
        <p:spPr/>
        <p:txBody>
          <a:bodyPr/>
          <a:lstStyle/>
          <a:p>
            <a:r>
              <a:rPr lang="de-DE" dirty="0"/>
              <a:t>Leitfähigkeitsmessung in der Lebensmittel- und Getränkebranche</a:t>
            </a:r>
          </a:p>
        </p:txBody>
      </p:sp>
      <p:sp>
        <p:nvSpPr>
          <p:cNvPr id="4" name="Content Placeholder 3"/>
          <p:cNvSpPr>
            <a:spLocks noGrp="1"/>
          </p:cNvSpPr>
          <p:nvPr>
            <p:ph sz="quarter" idx="13" hasCustomPrompt="1"/>
          </p:nvPr>
        </p:nvSpPr>
        <p:spPr>
          <a:xfrm>
            <a:off x="827088" y="1341438"/>
            <a:ext cx="5378400" cy="475138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Content Placeholder 3"/>
          <p:cNvSpPr>
            <a:spLocks noGrp="1"/>
          </p:cNvSpPr>
          <p:nvPr>
            <p:ph sz="quarter" idx="14" hasCustomPrompt="1"/>
          </p:nvPr>
        </p:nvSpPr>
        <p:spPr>
          <a:xfrm>
            <a:off x="6488162" y="1341438"/>
            <a:ext cx="5378400" cy="475138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p:cNvSpPr>
            <a:spLocks noGrp="1"/>
          </p:cNvSpPr>
          <p:nvPr>
            <p:ph type="ftr" sz="quarter" idx="15"/>
          </p:nvPr>
        </p:nvSpPr>
        <p:spPr/>
        <p:txBody>
          <a:bodyPr/>
          <a:lstStyle/>
          <a:p>
            <a:r>
              <a:rPr lang="de-DE" dirty="0" err="1"/>
              <a:t>Endress+Hauser</a:t>
            </a:r>
            <a:endParaRPr lang="de-DE" dirty="0"/>
          </a:p>
        </p:txBody>
      </p:sp>
      <p:sp>
        <p:nvSpPr>
          <p:cNvPr id="5" name="Foliennummernplatzhalter 4"/>
          <p:cNvSpPr>
            <a:spLocks noGrp="1"/>
          </p:cNvSpPr>
          <p:nvPr>
            <p:ph type="sldNum" sz="quarter" idx="16"/>
          </p:nvPr>
        </p:nvSpPr>
        <p:spPr/>
        <p:txBody>
          <a:bodyPr/>
          <a:lstStyle/>
          <a:p>
            <a:r>
              <a:rPr lang="de-DE"/>
              <a:t>Folie </a:t>
            </a:r>
            <a:fld id="{D41A6BAC-FFCB-498C-986F-FC50AA77A4DF}" type="slidenum">
              <a:rPr lang="de-DE" smtClean="0"/>
              <a:pPr/>
              <a:t>‹Nr.›</a:t>
            </a:fld>
            <a:endParaRPr lang="de-DE" dirty="0"/>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H Title Only" type="titleOnly" preserve="1">
  <p:cSld name="E+H Title Only">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de-DE" dirty="0"/>
              <a:t>Titelmasterformat durch Klicken bearbeiten</a:t>
            </a:r>
          </a:p>
        </p:txBody>
      </p:sp>
      <p:sp>
        <p:nvSpPr>
          <p:cNvPr id="6" name="Date Placeholder 5"/>
          <p:cNvSpPr>
            <a:spLocks noGrp="1"/>
          </p:cNvSpPr>
          <p:nvPr>
            <p:ph type="dt" sz="half" idx="10"/>
          </p:nvPr>
        </p:nvSpPr>
        <p:spPr/>
        <p:txBody>
          <a:bodyPr/>
          <a:lstStyle/>
          <a:p>
            <a:r>
              <a:rPr lang="de-DE" dirty="0"/>
              <a:t>Leitfähigkeitsmessung in der Lebensmittel- und Getränkebranche</a:t>
            </a:r>
          </a:p>
        </p:txBody>
      </p:sp>
      <p:sp>
        <p:nvSpPr>
          <p:cNvPr id="3" name="Fußzeilenplatzhalter 2"/>
          <p:cNvSpPr>
            <a:spLocks noGrp="1"/>
          </p:cNvSpPr>
          <p:nvPr>
            <p:ph type="ftr" sz="quarter" idx="11"/>
          </p:nvPr>
        </p:nvSpPr>
        <p:spPr/>
        <p:txBody>
          <a:bodyPr/>
          <a:lstStyle/>
          <a:p>
            <a:r>
              <a:rPr lang="de-DE" dirty="0" err="1"/>
              <a:t>Endress+Hauser</a:t>
            </a:r>
            <a:endParaRPr lang="de-DE" dirty="0"/>
          </a:p>
        </p:txBody>
      </p:sp>
      <p:sp>
        <p:nvSpPr>
          <p:cNvPr id="4" name="Foliennummernplatzhalter 3"/>
          <p:cNvSpPr>
            <a:spLocks noGrp="1"/>
          </p:cNvSpPr>
          <p:nvPr>
            <p:ph type="sldNum" sz="quarter" idx="12"/>
          </p:nvPr>
        </p:nvSpPr>
        <p:spPr/>
        <p:txBody>
          <a:bodyPr/>
          <a:lstStyle/>
          <a:p>
            <a:r>
              <a:rPr lang="de-DE"/>
              <a:t>Folie </a:t>
            </a:r>
            <a:fld id="{5924ECC9-BBE4-4547-A6A5-0538DBAFC733}" type="slidenum">
              <a:rPr lang="de-DE" smtClean="0"/>
              <a:pPr/>
              <a:t>‹Nr.›</a:t>
            </a:fld>
            <a:endParaRPr lang="de-DE" dirty="0"/>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H Blank" type="blank" preserve="1">
  <p:cSld name="E+H Blank">
    <p:spTree>
      <p:nvGrpSpPr>
        <p:cNvPr id="1" name=""/>
        <p:cNvGrpSpPr/>
        <p:nvPr/>
      </p:nvGrpSpPr>
      <p:grpSpPr>
        <a:xfrm>
          <a:off x="0" y="0"/>
          <a:ext cx="0" cy="0"/>
          <a:chOff x="0" y="0"/>
          <a:chExt cx="0" cy="0"/>
        </a:xfrm>
      </p:grpSpPr>
      <p:sp>
        <p:nvSpPr>
          <p:cNvPr id="2" name="txtPresentationTitle"/>
          <p:cNvSpPr>
            <a:spLocks noGrp="1"/>
          </p:cNvSpPr>
          <p:nvPr>
            <p:ph type="dt" sz="half" idx="10"/>
          </p:nvPr>
        </p:nvSpPr>
        <p:spPr/>
        <p:txBody>
          <a:bodyPr/>
          <a:lstStyle>
            <a:lvl1pPr>
              <a:defRPr>
                <a:latin typeface="E+H Serif" pitchFamily="18" charset="0"/>
              </a:defRPr>
            </a:lvl1pPr>
          </a:lstStyle>
          <a:p>
            <a:r>
              <a:rPr lang="de-DE" dirty="0"/>
              <a:t>Leitfähigkeitsmessung in der Lebensmittel- und Getränkebranche</a:t>
            </a:r>
          </a:p>
        </p:txBody>
      </p:sp>
      <p:sp>
        <p:nvSpPr>
          <p:cNvPr id="5" name="Hider"/>
          <p:cNvSpPr/>
          <p:nvPr userDrawn="1">
            <p:custDataLst>
              <p:tags r:id="rId1"/>
            </p:custDataLst>
          </p:nvPr>
        </p:nvSpPr>
        <p:spPr bwMode="white">
          <a:xfrm>
            <a:off x="631767" y="964022"/>
            <a:ext cx="11326378" cy="147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0000"/>
              </a:solidFill>
              <a:latin typeface="E+H Serif" pitchFamily="18" charset="0"/>
            </a:endParaRPr>
          </a:p>
        </p:txBody>
      </p:sp>
      <p:sp>
        <p:nvSpPr>
          <p:cNvPr id="6" name="Fußzeilenplatzhalter 5"/>
          <p:cNvSpPr>
            <a:spLocks noGrp="1"/>
          </p:cNvSpPr>
          <p:nvPr>
            <p:ph type="ftr" sz="quarter" idx="11"/>
          </p:nvPr>
        </p:nvSpPr>
        <p:spPr/>
        <p:txBody>
          <a:bodyPr/>
          <a:lstStyle/>
          <a:p>
            <a:r>
              <a:rPr lang="de-DE" dirty="0" err="1"/>
              <a:t>Endress+Hauser</a:t>
            </a:r>
            <a:endParaRPr lang="de-DE" dirty="0"/>
          </a:p>
        </p:txBody>
      </p:sp>
      <p:sp>
        <p:nvSpPr>
          <p:cNvPr id="7" name="Foliennummernplatzhalter 6"/>
          <p:cNvSpPr>
            <a:spLocks noGrp="1"/>
          </p:cNvSpPr>
          <p:nvPr>
            <p:ph type="sldNum" sz="quarter" idx="12"/>
          </p:nvPr>
        </p:nvSpPr>
        <p:spPr/>
        <p:txBody>
          <a:bodyPr/>
          <a:lstStyle/>
          <a:p>
            <a:r>
              <a:rPr lang="de-DE"/>
              <a:t>Folie </a:t>
            </a:r>
            <a:fld id="{A0DF726A-A565-498E-846F-0CE6D982FE55}" type="slidenum">
              <a:rPr lang="de-DE" smtClean="0"/>
              <a:pPr/>
              <a:t>‹Nr.›</a:t>
            </a:fld>
            <a:endParaRPr lang="de-DE" dirty="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H Title and Chart" preserve="1" userDrawn="1">
  <p:cSld name="E+H Title and Chart">
    <p:spTree>
      <p:nvGrpSpPr>
        <p:cNvPr id="1" name=""/>
        <p:cNvGrpSpPr/>
        <p:nvPr/>
      </p:nvGrpSpPr>
      <p:grpSpPr>
        <a:xfrm>
          <a:off x="0" y="0"/>
          <a:ext cx="0" cy="0"/>
          <a:chOff x="0" y="0"/>
          <a:chExt cx="0" cy="0"/>
        </a:xfrm>
      </p:grpSpPr>
      <p:sp>
        <p:nvSpPr>
          <p:cNvPr id="3" name="txtContent"/>
          <p:cNvSpPr>
            <a:spLocks noGrp="1"/>
          </p:cNvSpPr>
          <p:nvPr>
            <p:ph type="chart" idx="1"/>
          </p:nvPr>
        </p:nvSpPr>
        <p:spPr>
          <a:xfrm>
            <a:off x="827088" y="1340769"/>
            <a:ext cx="9182099" cy="4752056"/>
          </a:xfrm>
        </p:spPr>
        <p:txBody>
          <a:bodyPr/>
          <a:lstStyle>
            <a:lvl1pPr marL="0" indent="0">
              <a:buNone/>
              <a:defRPr/>
            </a:lvl1pPr>
          </a:lstStyle>
          <a:p>
            <a:r>
              <a:rPr lang="de-DE" dirty="0"/>
              <a:t>Diagramm durch Klicken auf Symbol hinzufügen</a:t>
            </a:r>
          </a:p>
        </p:txBody>
      </p:sp>
      <p:sp>
        <p:nvSpPr>
          <p:cNvPr id="10" name="txtTitle"/>
          <p:cNvSpPr>
            <a:spLocks noGrp="1"/>
          </p:cNvSpPr>
          <p:nvPr>
            <p:ph type="title" hasCustomPrompt="1"/>
          </p:nvPr>
        </p:nvSpPr>
        <p:spPr/>
        <p:txBody>
          <a:bodyPr/>
          <a:lstStyle/>
          <a:p>
            <a:r>
              <a:rPr lang="de-DE" dirty="0"/>
              <a:t>Titelmasterformat durch Klicken bearbeiten</a:t>
            </a:r>
          </a:p>
        </p:txBody>
      </p:sp>
      <p:sp>
        <p:nvSpPr>
          <p:cNvPr id="2" name="Date Placeholder 1"/>
          <p:cNvSpPr>
            <a:spLocks noGrp="1"/>
          </p:cNvSpPr>
          <p:nvPr>
            <p:ph type="dt" sz="half" idx="10"/>
          </p:nvPr>
        </p:nvSpPr>
        <p:spPr/>
        <p:txBody>
          <a:bodyPr/>
          <a:lstStyle/>
          <a:p>
            <a:r>
              <a:rPr lang="de-DE" dirty="0"/>
              <a:t>Leitfähigkeitsmessung in der Lebensmittel- und Getränkebranche</a:t>
            </a:r>
          </a:p>
        </p:txBody>
      </p:sp>
      <p:sp>
        <p:nvSpPr>
          <p:cNvPr id="6" name="Fußzeilenplatzhalter 5"/>
          <p:cNvSpPr>
            <a:spLocks noGrp="1"/>
          </p:cNvSpPr>
          <p:nvPr>
            <p:ph type="ftr" sz="quarter" idx="11"/>
          </p:nvPr>
        </p:nvSpPr>
        <p:spPr/>
        <p:txBody>
          <a:bodyPr/>
          <a:lstStyle/>
          <a:p>
            <a:r>
              <a:rPr lang="de-DE" dirty="0" err="1"/>
              <a:t>Endress+Hauser</a:t>
            </a:r>
            <a:endParaRPr lang="de-DE" dirty="0"/>
          </a:p>
        </p:txBody>
      </p:sp>
      <p:sp>
        <p:nvSpPr>
          <p:cNvPr id="7" name="Foliennummernplatzhalter 6"/>
          <p:cNvSpPr>
            <a:spLocks noGrp="1"/>
          </p:cNvSpPr>
          <p:nvPr>
            <p:ph type="sldNum" sz="quarter" idx="12"/>
          </p:nvPr>
        </p:nvSpPr>
        <p:spPr/>
        <p:txBody>
          <a:bodyPr/>
          <a:lstStyle/>
          <a:p>
            <a:r>
              <a:rPr lang="de-DE"/>
              <a:t>Folie </a:t>
            </a:r>
            <a:fld id="{20737C7E-F1F0-4BB5-98EC-6435F2ED6C7B}" type="slidenum">
              <a:rPr lang="de-DE" smtClean="0"/>
              <a:pPr/>
              <a:t>‹Nr.›</a:t>
            </a:fld>
            <a:endParaRPr lang="de-DE" dirty="0"/>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H Title and Table" preserve="1" userDrawn="1">
  <p:cSld name="E+H Title and Table">
    <p:spTree>
      <p:nvGrpSpPr>
        <p:cNvPr id="1" name=""/>
        <p:cNvGrpSpPr/>
        <p:nvPr/>
      </p:nvGrpSpPr>
      <p:grpSpPr>
        <a:xfrm>
          <a:off x="0" y="0"/>
          <a:ext cx="0" cy="0"/>
          <a:chOff x="0" y="0"/>
          <a:chExt cx="0" cy="0"/>
        </a:xfrm>
      </p:grpSpPr>
      <p:sp>
        <p:nvSpPr>
          <p:cNvPr id="3" name="txtContent"/>
          <p:cNvSpPr>
            <a:spLocks noGrp="1"/>
          </p:cNvSpPr>
          <p:nvPr>
            <p:ph type="tbl" idx="1"/>
          </p:nvPr>
        </p:nvSpPr>
        <p:spPr>
          <a:xfrm>
            <a:off x="827088" y="1340769"/>
            <a:ext cx="9182099" cy="4752056"/>
          </a:xfrm>
        </p:spPr>
        <p:txBody>
          <a:bodyPr/>
          <a:lstStyle>
            <a:lvl1pPr marL="0" indent="0">
              <a:buNone/>
              <a:defRPr/>
            </a:lvl1pPr>
          </a:lstStyle>
          <a:p>
            <a:r>
              <a:rPr lang="de-DE" dirty="0"/>
              <a:t>Tabelle durch Klicken auf Symbol hinzufügen</a:t>
            </a:r>
          </a:p>
        </p:txBody>
      </p:sp>
      <p:sp>
        <p:nvSpPr>
          <p:cNvPr id="7" name="txtTitle"/>
          <p:cNvSpPr>
            <a:spLocks noGrp="1"/>
          </p:cNvSpPr>
          <p:nvPr>
            <p:ph type="title" hasCustomPrompt="1"/>
          </p:nvPr>
        </p:nvSpPr>
        <p:spPr/>
        <p:txBody>
          <a:bodyPr/>
          <a:lstStyle/>
          <a:p>
            <a:r>
              <a:rPr lang="de-DE" dirty="0"/>
              <a:t>Titelmasterformat durch Klicken bearbeiten</a:t>
            </a:r>
          </a:p>
        </p:txBody>
      </p:sp>
      <p:sp>
        <p:nvSpPr>
          <p:cNvPr id="2" name="Date Placeholder 1"/>
          <p:cNvSpPr>
            <a:spLocks noGrp="1"/>
          </p:cNvSpPr>
          <p:nvPr>
            <p:ph type="dt" sz="half" idx="10"/>
          </p:nvPr>
        </p:nvSpPr>
        <p:spPr/>
        <p:txBody>
          <a:bodyPr/>
          <a:lstStyle/>
          <a:p>
            <a:r>
              <a:rPr lang="de-DE" dirty="0"/>
              <a:t>Leitfähigkeitsmessung in der Lebensmittel- und Getränkebranche</a:t>
            </a:r>
          </a:p>
        </p:txBody>
      </p:sp>
      <p:sp>
        <p:nvSpPr>
          <p:cNvPr id="6" name="Fußzeilenplatzhalter 5"/>
          <p:cNvSpPr>
            <a:spLocks noGrp="1"/>
          </p:cNvSpPr>
          <p:nvPr>
            <p:ph type="ftr" sz="quarter" idx="11"/>
          </p:nvPr>
        </p:nvSpPr>
        <p:spPr/>
        <p:txBody>
          <a:bodyPr/>
          <a:lstStyle/>
          <a:p>
            <a:r>
              <a:rPr lang="de-DE" dirty="0" err="1"/>
              <a:t>Endress+Hauser</a:t>
            </a:r>
            <a:endParaRPr lang="de-DE" dirty="0"/>
          </a:p>
        </p:txBody>
      </p:sp>
      <p:sp>
        <p:nvSpPr>
          <p:cNvPr id="8" name="Foliennummernplatzhalter 7"/>
          <p:cNvSpPr>
            <a:spLocks noGrp="1"/>
          </p:cNvSpPr>
          <p:nvPr>
            <p:ph type="sldNum" sz="quarter" idx="12"/>
          </p:nvPr>
        </p:nvSpPr>
        <p:spPr/>
        <p:txBody>
          <a:bodyPr/>
          <a:lstStyle/>
          <a:p>
            <a:r>
              <a:rPr lang="de-DE"/>
              <a:t>Folie </a:t>
            </a:r>
            <a:fld id="{856F535A-33B0-43BC-87C6-06C3A5EE0420}" type="slidenum">
              <a:rPr lang="de-DE" smtClean="0"/>
              <a:pPr/>
              <a:t>‹Nr.›</a:t>
            </a:fld>
            <a:endParaRPr lang="de-DE" dirty="0"/>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D441-AEF0-4716-BB42-39A895D5CA10}"/>
              </a:ext>
            </a:extLst>
          </p:cNvPr>
          <p:cNvSpPr>
            <a:spLocks noGrp="1"/>
          </p:cNvSpPr>
          <p:nvPr>
            <p:ph type="title" hasCustomPrompt="1"/>
          </p:nvPr>
        </p:nvSpPr>
        <p:spPr/>
        <p:txBody>
          <a:bodyPr/>
          <a:lstStyle/>
          <a:p>
            <a:r>
              <a:rPr lang="de-DE" dirty="0"/>
              <a:t>Titelmasterformat durch Klicken bearbeiten</a:t>
            </a:r>
          </a:p>
        </p:txBody>
      </p:sp>
      <p:sp>
        <p:nvSpPr>
          <p:cNvPr id="3" name="Tabellenplatzhalter 2">
            <a:extLst>
              <a:ext uri="{FF2B5EF4-FFF2-40B4-BE49-F238E27FC236}">
                <a16:creationId xmlns:a16="http://schemas.microsoft.com/office/drawing/2014/main" id="{7A6697DF-D9CE-432F-A284-C9783F30717B}"/>
              </a:ext>
            </a:extLst>
          </p:cNvPr>
          <p:cNvSpPr>
            <a:spLocks noGrp="1"/>
          </p:cNvSpPr>
          <p:nvPr>
            <p:ph type="tbl" idx="1"/>
          </p:nvPr>
        </p:nvSpPr>
        <p:spPr/>
        <p:txBody>
          <a:bodyPr/>
          <a:lstStyle/>
          <a:p>
            <a:endParaRPr lang="de-DE"/>
          </a:p>
        </p:txBody>
      </p:sp>
      <p:sp>
        <p:nvSpPr>
          <p:cNvPr id="4" name="Datumsplatzhalter 3">
            <a:extLst>
              <a:ext uri="{FF2B5EF4-FFF2-40B4-BE49-F238E27FC236}">
                <a16:creationId xmlns:a16="http://schemas.microsoft.com/office/drawing/2014/main" id="{132288FB-98F3-424B-821D-C2ADC3BB4DEC}"/>
              </a:ext>
            </a:extLst>
          </p:cNvPr>
          <p:cNvSpPr>
            <a:spLocks noGrp="1"/>
          </p:cNvSpPr>
          <p:nvPr>
            <p:ph type="dt" sz="half" idx="10"/>
          </p:nvPr>
        </p:nvSpPr>
        <p:spPr/>
        <p:txBody>
          <a:bodyPr/>
          <a:lstStyle/>
          <a:p>
            <a:r>
              <a:rPr lang="de-DE" dirty="0"/>
              <a:t>Leitfähigkeitsmessung in der Lebensmittel- und Getränkebranche</a:t>
            </a:r>
          </a:p>
        </p:txBody>
      </p:sp>
      <p:sp>
        <p:nvSpPr>
          <p:cNvPr id="5" name="Fußzeilenplatzhalter 4">
            <a:extLst>
              <a:ext uri="{FF2B5EF4-FFF2-40B4-BE49-F238E27FC236}">
                <a16:creationId xmlns:a16="http://schemas.microsoft.com/office/drawing/2014/main" id="{2D843C71-65C3-41BB-A296-885931D0FD31}"/>
              </a:ext>
            </a:extLst>
          </p:cNvPr>
          <p:cNvSpPr>
            <a:spLocks noGrp="1"/>
          </p:cNvSpPr>
          <p:nvPr>
            <p:ph type="ftr" sz="quarter" idx="11"/>
          </p:nvPr>
        </p:nvSpPr>
        <p:spPr/>
        <p:txBody>
          <a:bodyPr/>
          <a:lstStyle/>
          <a:p>
            <a:r>
              <a:rPr lang="de-DE" dirty="0" err="1"/>
              <a:t>Endress+Hauser</a:t>
            </a:r>
            <a:endParaRPr lang="de-DE" dirty="0"/>
          </a:p>
        </p:txBody>
      </p:sp>
      <p:sp>
        <p:nvSpPr>
          <p:cNvPr id="6" name="Foliennummernplatzhalter 5">
            <a:extLst>
              <a:ext uri="{FF2B5EF4-FFF2-40B4-BE49-F238E27FC236}">
                <a16:creationId xmlns:a16="http://schemas.microsoft.com/office/drawing/2014/main" id="{CC4D4099-2722-4EB8-8819-836F8151646B}"/>
              </a:ext>
            </a:extLst>
          </p:cNvPr>
          <p:cNvSpPr>
            <a:spLocks noGrp="1"/>
          </p:cNvSpPr>
          <p:nvPr>
            <p:ph type="sldNum" sz="quarter" idx="12"/>
          </p:nvPr>
        </p:nvSpPr>
        <p:spPr/>
        <p:txBody>
          <a:bodyPr/>
          <a:lstStyle/>
          <a:p>
            <a:r>
              <a:rPr lang="de-DE"/>
              <a:t>Folie </a:t>
            </a:r>
            <a:fld id="{0B4EEFF2-A25F-4A46-BCC7-FAA66BE8FA48}" type="slidenum">
              <a:rPr lang="de-DE" smtClean="0"/>
              <a:pPr/>
              <a:t>‹Nr.›</a:t>
            </a:fld>
            <a:endParaRPr lang="de-DE" dirty="0"/>
          </a:p>
        </p:txBody>
      </p:sp>
    </p:spTree>
    <p:extLst>
      <p:ext uri="{BB962C8B-B14F-4D97-AF65-F5344CB8AC3E}">
        <p14:creationId xmlns:p14="http://schemas.microsoft.com/office/powerpoint/2010/main" val="858428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H Title and Bullet" preserve="1" userDrawn="1">
  <p:cSld name="E+H Title and Bullet">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de-DE" dirty="0"/>
              <a:t>Leitfähigkeitsmessung in der Lebensmittel- und Getränkebranche</a:t>
            </a:r>
          </a:p>
        </p:txBody>
      </p:sp>
      <p:sp>
        <p:nvSpPr>
          <p:cNvPr id="10" name="Title 9"/>
          <p:cNvSpPr>
            <a:spLocks noGrp="1"/>
          </p:cNvSpPr>
          <p:nvPr>
            <p:ph type="title" hasCustomPrompt="1"/>
          </p:nvPr>
        </p:nvSpPr>
        <p:spPr/>
        <p:txBody>
          <a:bodyPr/>
          <a:lstStyle/>
          <a:p>
            <a:r>
              <a:rPr lang="de-DE" dirty="0"/>
              <a:t>Titelmasterformat durch Klicken bearbeiten</a:t>
            </a:r>
          </a:p>
        </p:txBody>
      </p:sp>
      <p:sp>
        <p:nvSpPr>
          <p:cNvPr id="5" name="Fußzeilenplatzhalter 4"/>
          <p:cNvSpPr>
            <a:spLocks noGrp="1"/>
          </p:cNvSpPr>
          <p:nvPr>
            <p:ph type="ftr" sz="quarter" idx="15"/>
          </p:nvPr>
        </p:nvSpPr>
        <p:spPr/>
        <p:txBody>
          <a:bodyPr/>
          <a:lstStyle/>
          <a:p>
            <a:r>
              <a:rPr lang="de-DE" dirty="0" err="1"/>
              <a:t>Endress+Hauser</a:t>
            </a:r>
            <a:endParaRPr lang="de-DE" dirty="0"/>
          </a:p>
        </p:txBody>
      </p:sp>
      <p:sp>
        <p:nvSpPr>
          <p:cNvPr id="6" name="Foliennummernplatzhalter 5"/>
          <p:cNvSpPr>
            <a:spLocks noGrp="1"/>
          </p:cNvSpPr>
          <p:nvPr>
            <p:ph type="sldNum" sz="quarter" idx="16"/>
          </p:nvPr>
        </p:nvSpPr>
        <p:spPr/>
        <p:txBody>
          <a:bodyPr/>
          <a:lstStyle/>
          <a:p>
            <a:r>
              <a:rPr lang="de-DE"/>
              <a:t>Folie </a:t>
            </a:r>
            <a:fld id="{4E7DF27C-6347-4C89-A641-44F505683FCF}" type="slidenum">
              <a:rPr lang="de-DE" smtClean="0"/>
              <a:pPr/>
              <a:t>‹Nr.›</a:t>
            </a:fld>
            <a:endParaRPr lang="de-DE" dirty="0"/>
          </a:p>
        </p:txBody>
      </p:sp>
      <p:sp>
        <p:nvSpPr>
          <p:cNvPr id="4" name="Text Placeholder 3"/>
          <p:cNvSpPr>
            <a:spLocks noGrp="1"/>
          </p:cNvSpPr>
          <p:nvPr>
            <p:ph type="body" sz="quarter" idx="17" hasCustomPrompt="1"/>
          </p:nvPr>
        </p:nvSpPr>
        <p:spPr>
          <a:xfrm>
            <a:off x="827088" y="1340769"/>
            <a:ext cx="9182099" cy="475205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H Title Slide 2" preserve="1" userDrawn="1">
  <p:cSld name="E+H Title Slide 2">
    <p:spTree>
      <p:nvGrpSpPr>
        <p:cNvPr id="1" name=""/>
        <p:cNvGrpSpPr/>
        <p:nvPr/>
      </p:nvGrpSpPr>
      <p:grpSpPr>
        <a:xfrm>
          <a:off x="0" y="0"/>
          <a:ext cx="0" cy="0"/>
          <a:chOff x="0" y="0"/>
          <a:chExt cx="0" cy="0"/>
        </a:xfrm>
      </p:grpSpPr>
      <p:sp>
        <p:nvSpPr>
          <p:cNvPr id="2" name="txtTitle"/>
          <p:cNvSpPr>
            <a:spLocks noGrp="1"/>
          </p:cNvSpPr>
          <p:nvPr>
            <p:ph type="ctrTitle" hasCustomPrompt="1"/>
          </p:nvPr>
        </p:nvSpPr>
        <p:spPr>
          <a:xfrm>
            <a:off x="827087" y="619651"/>
            <a:ext cx="11039475" cy="666849"/>
          </a:xfr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2400" b="1" baseline="0" dirty="0">
                <a:solidFill>
                  <a:srgbClr val="A8005C"/>
                </a:solidFill>
                <a:latin typeface="E+H Serif" pitchFamily="18" charset="0"/>
                <a:ea typeface="+mj-ea"/>
                <a:cs typeface="+mj-cs"/>
              </a:defRPr>
            </a:lvl1pPr>
          </a:lstStyle>
          <a:p>
            <a:r>
              <a:rPr lang="de-DE" dirty="0"/>
              <a:t>Titelmasterformat durch Klicken bearbeiten</a:t>
            </a:r>
          </a:p>
        </p:txBody>
      </p:sp>
      <p:sp>
        <p:nvSpPr>
          <p:cNvPr id="6" name="Footer Placeholder 5"/>
          <p:cNvSpPr>
            <a:spLocks noGrp="1"/>
          </p:cNvSpPr>
          <p:nvPr>
            <p:ph type="ftr" sz="quarter" idx="11"/>
          </p:nvPr>
        </p:nvSpPr>
        <p:spPr>
          <a:xfrm>
            <a:off x="3165202" y="6451600"/>
            <a:ext cx="1117600" cy="180000"/>
          </a:xfrm>
        </p:spPr>
        <p:txBody>
          <a:bodyPr/>
          <a:lstStyle>
            <a:lvl1pPr>
              <a:defRPr>
                <a:solidFill>
                  <a:srgbClr val="000000"/>
                </a:solidFill>
                <a:latin typeface="E+H Serif" pitchFamily="18" charset="0"/>
              </a:defRPr>
            </a:lvl1pPr>
          </a:lstStyle>
          <a:p>
            <a:r>
              <a:rPr lang="de-DE" dirty="0" err="1"/>
              <a:t>Endress+Hauser</a:t>
            </a:r>
            <a:endParaRPr lang="de-DE" dirty="0"/>
          </a:p>
        </p:txBody>
      </p:sp>
      <p:sp>
        <p:nvSpPr>
          <p:cNvPr id="7" name="Slide Number Placeholder 6"/>
          <p:cNvSpPr>
            <a:spLocks noGrp="1"/>
          </p:cNvSpPr>
          <p:nvPr>
            <p:ph type="sldNum" sz="quarter" idx="12"/>
          </p:nvPr>
        </p:nvSpPr>
        <p:spPr>
          <a:xfrm>
            <a:off x="827789" y="6451600"/>
            <a:ext cx="671513" cy="180000"/>
          </a:xfrm>
        </p:spPr>
        <p:txBody>
          <a:bodyPr/>
          <a:lstStyle>
            <a:lvl1pPr>
              <a:defRPr>
                <a:solidFill>
                  <a:srgbClr val="000000"/>
                </a:solidFill>
                <a:latin typeface="E+H Serif" pitchFamily="18" charset="0"/>
              </a:defRPr>
            </a:lvl1pPr>
          </a:lstStyle>
          <a:p>
            <a:r>
              <a:rPr lang="de-DE"/>
              <a:t>Folie </a:t>
            </a:r>
            <a:fld id="{3EA41D12-D7E5-45A8-A35F-D7EA4EA92828}" type="slidenum">
              <a:rPr lang="de-DE" smtClean="0"/>
              <a:pPr/>
              <a:t>‹Nr.›</a:t>
            </a:fld>
            <a:endParaRPr lang="de-DE" dirty="0"/>
          </a:p>
        </p:txBody>
      </p:sp>
      <p:sp>
        <p:nvSpPr>
          <p:cNvPr id="14"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de-DE" dirty="0">
              <a:latin typeface="E+H Serif" pitchFamily="18" charset="0"/>
            </a:endParaRPr>
          </a:p>
        </p:txBody>
      </p:sp>
      <p:sp>
        <p:nvSpPr>
          <p:cNvPr id="18" name="Picture Placeholder 8"/>
          <p:cNvSpPr>
            <a:spLocks noGrp="1"/>
          </p:cNvSpPr>
          <p:nvPr>
            <p:ph type="pic" sz="quarter" idx="13"/>
          </p:nvPr>
        </p:nvSpPr>
        <p:spPr>
          <a:xfrm>
            <a:off x="2231999" y="2448000"/>
            <a:ext cx="9960001" cy="3816000"/>
          </a:xfrm>
        </p:spPr>
        <p:txBody>
          <a:bodyPr tIns="1440000"/>
          <a:lstStyle>
            <a:lvl1pPr marL="0" indent="0" algn="ctr">
              <a:buFontTx/>
              <a:buNone/>
              <a:defRPr>
                <a:latin typeface="E+H Serif" pitchFamily="18" charset="0"/>
              </a:defRPr>
            </a:lvl1pPr>
          </a:lstStyle>
          <a:p>
            <a:r>
              <a:rPr lang="de-DE" dirty="0"/>
              <a:t>Bild durch Klicken auf Symbol hinzufügen</a:t>
            </a:r>
          </a:p>
        </p:txBody>
      </p:sp>
      <p:sp>
        <p:nvSpPr>
          <p:cNvPr id="8" name="shLeftMarginBg"/>
          <p:cNvSpPr/>
          <p:nvPr userDrawn="1"/>
        </p:nvSpPr>
        <p:spPr>
          <a:xfrm>
            <a:off x="251999" y="2447999"/>
            <a:ext cx="1980000" cy="3816000"/>
          </a:xfrm>
          <a:prstGeom prst="rect">
            <a:avLst/>
          </a:prstGeom>
          <a:solidFill>
            <a:srgbClr val="C3CE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solidFill>
                <a:srgbClr val="000000"/>
              </a:solidFill>
              <a:latin typeface="E+H Serif" pitchFamily="18" charset="0"/>
            </a:endParaRPr>
          </a:p>
        </p:txBody>
      </p:sp>
      <p:sp>
        <p:nvSpPr>
          <p:cNvPr id="23" name="txtDate"/>
          <p:cNvSpPr>
            <a:spLocks noChangeArrowheads="1"/>
          </p:cNvSpPr>
          <p:nvPr userDrawn="1"/>
        </p:nvSpPr>
        <p:spPr bwMode="auto">
          <a:xfrm>
            <a:off x="2046502" y="6451600"/>
            <a:ext cx="571500" cy="180000"/>
          </a:xfrm>
          <a:prstGeom prst="rect">
            <a:avLst/>
          </a:prstGeom>
          <a:noFill/>
          <a:ln w="9525">
            <a:noFill/>
            <a:miter lim="800000"/>
            <a:headEnd/>
            <a:tailEnd/>
          </a:ln>
          <a:effectLst/>
        </p:spPr>
        <p:txBody>
          <a:bodyPr wrap="none" lIns="0" tIns="0" rIns="0" bIns="0" anchor="ctr">
            <a:noAutofit/>
          </a:bodyPr>
          <a:lstStyle/>
          <a:p>
            <a:r>
              <a:rPr lang="de-DE" sz="1200" noProof="1">
                <a:solidFill>
                  <a:srgbClr val="000000"/>
                </a:solidFill>
                <a:latin typeface="E+H Serif" pitchFamily="18" charset="0"/>
              </a:rPr>
              <a:t>2019</a:t>
            </a:r>
          </a:p>
        </p:txBody>
      </p:sp>
      <p:sp>
        <p:nvSpPr>
          <p:cNvPr id="13" name="txtSubtitle"/>
          <p:cNvSpPr>
            <a:spLocks noGrp="1"/>
          </p:cNvSpPr>
          <p:nvPr>
            <p:ph type="subTitle" idx="1" hasCustomPrompt="1"/>
          </p:nvPr>
        </p:nvSpPr>
        <p:spPr>
          <a:xfrm>
            <a:off x="827088" y="1340768"/>
            <a:ext cx="11039475" cy="720080"/>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eaLnBrk="1" fontAlgn="base" hangingPunct="1">
              <a:lnSpc>
                <a:spcPct val="106000"/>
              </a:lnSpc>
              <a:spcBef>
                <a:spcPts val="0"/>
              </a:spcBef>
              <a:spcAft>
                <a:spcPct val="0"/>
              </a:spcAft>
              <a:buClr>
                <a:srgbClr val="0088FF"/>
              </a:buClr>
              <a:buFont typeface="Wingdings" pitchFamily="2" charset="2"/>
              <a:buNone/>
              <a:defRPr lang="en-US" sz="2000" smtClean="0">
                <a:solidFill>
                  <a:srgbClr val="000000"/>
                </a:solidFill>
                <a:latin typeface="E+H Serif"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shLine"/>
          <p:cNvSpPr>
            <a:spLocks noChangeShapeType="1"/>
          </p:cNvSpPr>
          <p:nvPr userDrawn="1"/>
        </p:nvSpPr>
        <p:spPr bwMode="gray">
          <a:xfrm flipV="1">
            <a:off x="827089" y="432000"/>
            <a:ext cx="11039474" cy="0"/>
          </a:xfrm>
          <a:prstGeom prst="line">
            <a:avLst/>
          </a:prstGeom>
          <a:noFill/>
          <a:ln w="6350">
            <a:solidFill>
              <a:srgbClr val="000000"/>
            </a:solidFill>
            <a:round/>
            <a:headEnd type="none" w="sm" len="sm"/>
            <a:tailEnd type="none" w="sm" len="sm"/>
          </a:ln>
          <a:effectLst/>
        </p:spPr>
        <p:txBody>
          <a:bodyPr wrap="none" anchor="ctr"/>
          <a:lstStyle/>
          <a:p>
            <a:endParaRPr lang="de-DE" dirty="0">
              <a:solidFill>
                <a:srgbClr val="000000"/>
              </a:solidFill>
              <a:latin typeface="E+H Serif" pitchFamily="18" charset="0"/>
            </a:endParaRPr>
          </a:p>
        </p:txBody>
      </p:sp>
      <p:sp>
        <p:nvSpPr>
          <p:cNvPr id="17" name="txtTitleHeader"/>
          <p:cNvSpPr>
            <a:spLocks noChangeArrowheads="1"/>
          </p:cNvSpPr>
          <p:nvPr userDrawn="1"/>
        </p:nvSpPr>
        <p:spPr bwMode="auto">
          <a:xfrm>
            <a:off x="827089" y="194736"/>
            <a:ext cx="11039473" cy="18000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p>
            <a:pPr lvl="0">
              <a:tabLst>
                <a:tab pos="5522400" algn="ctr"/>
                <a:tab pos="11041200" algn="r"/>
              </a:tabLst>
            </a:pPr>
            <a:r>
              <a:rPr lang="de-DE" sz="1200" noProof="1">
                <a:solidFill>
                  <a:srgbClr val="000000"/>
                </a:solidFill>
                <a:latin typeface="E+H Serif" pitchFamily="18" charset="0"/>
              </a:rPr>
              <a:t>Products	Solutions	Services</a:t>
            </a:r>
          </a:p>
        </p:txBody>
      </p:sp>
      <p:pic>
        <p:nvPicPr>
          <p:cNvPr id="5" name="imgLogo">
            <a:extLst>
              <a:ext uri="{FF2B5EF4-FFF2-40B4-BE49-F238E27FC236}">
                <a16:creationId xmlns:a16="http://schemas.microsoft.com/office/drawing/2014/main" id="{54F8F6CD-BC6E-4835-8941-756AFC309E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099" y="6378575"/>
            <a:ext cx="1854200" cy="376258"/>
          </a:xfrm>
          <a:prstGeom prst="rect">
            <a:avLst/>
          </a:prstGeom>
        </p:spPr>
      </p:pic>
    </p:spTree>
    <p:extLst>
      <p:ext uri="{BB962C8B-B14F-4D97-AF65-F5344CB8AC3E}">
        <p14:creationId xmlns:p14="http://schemas.microsoft.com/office/powerpoint/2010/main" val="324217320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H Section Header" preserve="1" userDrawn="1">
  <p:cSld name="E+H Section Header">
    <p:spTree>
      <p:nvGrpSpPr>
        <p:cNvPr id="1" name=""/>
        <p:cNvGrpSpPr/>
        <p:nvPr/>
      </p:nvGrpSpPr>
      <p:grpSpPr>
        <a:xfrm>
          <a:off x="0" y="0"/>
          <a:ext cx="0" cy="0"/>
          <a:chOff x="0" y="0"/>
          <a:chExt cx="0" cy="0"/>
        </a:xfrm>
      </p:grpSpPr>
      <p:sp>
        <p:nvSpPr>
          <p:cNvPr id="2" name="BackgroundShape"/>
          <p:cNvSpPr>
            <a:spLocks/>
          </p:cNvSpPr>
          <p:nvPr userDrawn="1"/>
        </p:nvSpPr>
        <p:spPr>
          <a:xfrm>
            <a:off x="827089" y="2785532"/>
            <a:ext cx="11039473" cy="3307292"/>
          </a:xfrm>
          <a:prstGeom prst="rect">
            <a:avLst/>
          </a:prstGeom>
          <a:solidFill>
            <a:srgbClr val="C3CE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rgbClr val="000000"/>
              </a:solidFill>
              <a:latin typeface="E+H Serif" pitchFamily="18" charset="0"/>
            </a:endParaRPr>
          </a:p>
        </p:txBody>
      </p:sp>
      <p:sp>
        <p:nvSpPr>
          <p:cNvPr id="6" name="Title 5"/>
          <p:cNvSpPr>
            <a:spLocks noGrp="1"/>
          </p:cNvSpPr>
          <p:nvPr>
            <p:ph type="title" hasCustomPrompt="1"/>
          </p:nvPr>
        </p:nvSpPr>
        <p:spPr>
          <a:xfrm>
            <a:off x="827088" y="619651"/>
            <a:ext cx="11039474" cy="666849"/>
          </a:xfrm>
        </p:spPr>
        <p:txBody>
          <a:bodyPr wrap="square"/>
          <a:lstStyle/>
          <a:p>
            <a:r>
              <a:rPr lang="de-DE" dirty="0"/>
              <a:t>Titelmasterformat durch Klicken bearbeiten</a:t>
            </a:r>
          </a:p>
        </p:txBody>
      </p:sp>
      <p:sp>
        <p:nvSpPr>
          <p:cNvPr id="7" name="Text Placeholder 6"/>
          <p:cNvSpPr>
            <a:spLocks noGrp="1"/>
          </p:cNvSpPr>
          <p:nvPr>
            <p:ph type="body" sz="quarter" idx="16" hasCustomPrompt="1"/>
          </p:nvPr>
        </p:nvSpPr>
        <p:spPr>
          <a:xfrm>
            <a:off x="827089" y="1341438"/>
            <a:ext cx="11039473" cy="1117600"/>
          </a:xfrm>
        </p:spPr>
        <p:txBody>
          <a:bodyPr lIns="0" tIns="0" numCol="2"/>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Picture Placeholder 9"/>
          <p:cNvSpPr>
            <a:spLocks noGrp="1"/>
          </p:cNvSpPr>
          <p:nvPr>
            <p:ph type="pic" sz="quarter" idx="17"/>
          </p:nvPr>
        </p:nvSpPr>
        <p:spPr>
          <a:xfrm>
            <a:off x="827089" y="2785532"/>
            <a:ext cx="11039474" cy="3307292"/>
          </a:xfrm>
        </p:spPr>
        <p:txBody>
          <a:bodyPr/>
          <a:lstStyle>
            <a:lvl1pPr marL="0" indent="0">
              <a:buNone/>
              <a:defRPr/>
            </a:lvl1pPr>
          </a:lstStyle>
          <a:p>
            <a:r>
              <a:rPr lang="de-DE" dirty="0"/>
              <a:t>Bild durch Klicken auf Symbol hinzufügen</a:t>
            </a:r>
          </a:p>
        </p:txBody>
      </p:sp>
      <p:sp>
        <p:nvSpPr>
          <p:cNvPr id="11"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de-DE" dirty="0">
              <a:latin typeface="E+H Serif" pitchFamily="18" charset="0"/>
            </a:endParaRPr>
          </a:p>
        </p:txBody>
      </p:sp>
      <p:sp>
        <p:nvSpPr>
          <p:cNvPr id="13" name="shLine"/>
          <p:cNvSpPr>
            <a:spLocks noChangeShapeType="1"/>
          </p:cNvSpPr>
          <p:nvPr userDrawn="1"/>
        </p:nvSpPr>
        <p:spPr bwMode="gray">
          <a:xfrm flipV="1">
            <a:off x="827089" y="6265314"/>
            <a:ext cx="11039473" cy="0"/>
          </a:xfrm>
          <a:prstGeom prst="line">
            <a:avLst/>
          </a:prstGeom>
          <a:noFill/>
          <a:ln w="6350">
            <a:solidFill>
              <a:srgbClr val="000000"/>
            </a:solidFill>
            <a:round/>
            <a:headEnd type="none" w="sm" len="sm"/>
            <a:tailEnd type="none" w="sm" len="sm"/>
          </a:ln>
          <a:effectLst/>
        </p:spPr>
        <p:txBody>
          <a:bodyPr wrap="none" anchor="ctr"/>
          <a:lstStyle/>
          <a:p>
            <a:endParaRPr lang="de-DE" dirty="0">
              <a:latin typeface="E+H Serif"/>
            </a:endParaRPr>
          </a:p>
        </p:txBody>
      </p:sp>
      <p:sp>
        <p:nvSpPr>
          <p:cNvPr id="15" name="shLine"/>
          <p:cNvSpPr>
            <a:spLocks noChangeShapeType="1"/>
          </p:cNvSpPr>
          <p:nvPr userDrawn="1"/>
        </p:nvSpPr>
        <p:spPr bwMode="gray">
          <a:xfrm flipV="1">
            <a:off x="827089" y="433588"/>
            <a:ext cx="11039473" cy="0"/>
          </a:xfrm>
          <a:prstGeom prst="line">
            <a:avLst/>
          </a:prstGeom>
          <a:noFill/>
          <a:ln w="6350">
            <a:solidFill>
              <a:srgbClr val="000000"/>
            </a:solidFill>
            <a:round/>
            <a:headEnd type="none" w="sm" len="sm"/>
            <a:tailEnd type="none" w="sm" len="sm"/>
          </a:ln>
          <a:effectLst/>
        </p:spPr>
        <p:txBody>
          <a:bodyPr wrap="none" anchor="ctr"/>
          <a:lstStyle/>
          <a:p>
            <a:endParaRPr lang="de-DE" dirty="0">
              <a:latin typeface="E+H Serif"/>
            </a:endParaRPr>
          </a:p>
        </p:txBody>
      </p:sp>
      <p:sp>
        <p:nvSpPr>
          <p:cNvPr id="8" name="Footer Placeholder 7"/>
          <p:cNvSpPr>
            <a:spLocks noGrp="1"/>
          </p:cNvSpPr>
          <p:nvPr>
            <p:ph type="ftr" sz="quarter" idx="19"/>
          </p:nvPr>
        </p:nvSpPr>
        <p:spPr>
          <a:xfrm>
            <a:off x="3165202" y="6451599"/>
            <a:ext cx="1117600" cy="180000"/>
          </a:xfrm>
        </p:spPr>
        <p:txBody>
          <a:bodyPr/>
          <a:lstStyle/>
          <a:p>
            <a:r>
              <a:rPr lang="de-DE" dirty="0" err="1"/>
              <a:t>Endress+Hauser</a:t>
            </a:r>
            <a:endParaRPr lang="de-DE" dirty="0"/>
          </a:p>
        </p:txBody>
      </p:sp>
      <p:sp>
        <p:nvSpPr>
          <p:cNvPr id="16" name="Slide Number Placeholder 15"/>
          <p:cNvSpPr>
            <a:spLocks noGrp="1"/>
          </p:cNvSpPr>
          <p:nvPr>
            <p:ph type="sldNum" sz="quarter" idx="20"/>
          </p:nvPr>
        </p:nvSpPr>
        <p:spPr>
          <a:xfrm>
            <a:off x="827789" y="6449058"/>
            <a:ext cx="671513" cy="180000"/>
          </a:xfrm>
        </p:spPr>
        <p:txBody>
          <a:bodyPr/>
          <a:lstStyle/>
          <a:p>
            <a:r>
              <a:rPr lang="de-DE"/>
              <a:t>Folie </a:t>
            </a:r>
            <a:fld id="{66B162CB-4A91-4DDA-BE0D-25A2D6650E56}" type="slidenum">
              <a:rPr lang="de-DE" smtClean="0"/>
              <a:pPr/>
              <a:t>‹Nr.›</a:t>
            </a:fld>
            <a:endParaRPr lang="de-DE" dirty="0"/>
          </a:p>
        </p:txBody>
      </p:sp>
      <p:sp>
        <p:nvSpPr>
          <p:cNvPr id="17" name="txtDate"/>
          <p:cNvSpPr>
            <a:spLocks noChangeArrowheads="1"/>
          </p:cNvSpPr>
          <p:nvPr userDrawn="1"/>
        </p:nvSpPr>
        <p:spPr bwMode="auto">
          <a:xfrm>
            <a:off x="2046502" y="6451599"/>
            <a:ext cx="571500" cy="180000"/>
          </a:xfrm>
          <a:prstGeom prst="rect">
            <a:avLst/>
          </a:prstGeom>
          <a:noFill/>
          <a:ln w="9525">
            <a:noFill/>
            <a:miter lim="800000"/>
            <a:headEnd/>
            <a:tailEnd/>
          </a:ln>
          <a:effectLst/>
        </p:spPr>
        <p:txBody>
          <a:bodyPr wrap="none" lIns="0" tIns="0" rIns="0" bIns="0" anchor="ctr">
            <a:noAutofit/>
          </a:bodyPr>
          <a:lstStyle/>
          <a:p>
            <a:r>
              <a:rPr lang="de-DE" sz="1200" noProof="1">
                <a:solidFill>
                  <a:srgbClr val="000000"/>
                </a:solidFill>
                <a:latin typeface="E+H Serif" pitchFamily="18" charset="0"/>
              </a:rPr>
              <a:t>2019</a:t>
            </a:r>
          </a:p>
        </p:txBody>
      </p:sp>
      <p:sp>
        <p:nvSpPr>
          <p:cNvPr id="18" name="txtTitleHeader"/>
          <p:cNvSpPr>
            <a:spLocks noChangeArrowheads="1"/>
          </p:cNvSpPr>
          <p:nvPr userDrawn="1"/>
        </p:nvSpPr>
        <p:spPr bwMode="auto">
          <a:xfrm>
            <a:off x="827089" y="194736"/>
            <a:ext cx="11039473" cy="18000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p>
            <a:pPr lvl="0">
              <a:tabLst>
                <a:tab pos="5522400" algn="ctr"/>
                <a:tab pos="11041200" algn="r"/>
              </a:tabLst>
            </a:pPr>
            <a:r>
              <a:rPr lang="de-DE" sz="1200" noProof="1">
                <a:solidFill>
                  <a:srgbClr val="000000"/>
                </a:solidFill>
                <a:latin typeface="E+H Serif" pitchFamily="18" charset="0"/>
              </a:rPr>
              <a:t>Products	Solutions	Services</a:t>
            </a:r>
          </a:p>
        </p:txBody>
      </p:sp>
      <p:pic>
        <p:nvPicPr>
          <p:cNvPr id="5" name="imgLogo">
            <a:extLst>
              <a:ext uri="{FF2B5EF4-FFF2-40B4-BE49-F238E27FC236}">
                <a16:creationId xmlns:a16="http://schemas.microsoft.com/office/drawing/2014/main" id="{21C9C654-8C5A-4A77-9C99-5050F1C75B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099" y="6378575"/>
            <a:ext cx="1854200" cy="376258"/>
          </a:xfrm>
          <a:prstGeom prst="rect">
            <a:avLst/>
          </a:prstGeom>
        </p:spPr>
      </p:pic>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H Image Slide" preserve="1" userDrawn="1">
  <p:cSld name="E+H Image Slide">
    <p:spTree>
      <p:nvGrpSpPr>
        <p:cNvPr id="1" name=""/>
        <p:cNvGrpSpPr/>
        <p:nvPr/>
      </p:nvGrpSpPr>
      <p:grpSpPr>
        <a:xfrm>
          <a:off x="0" y="0"/>
          <a:ext cx="0" cy="0"/>
          <a:chOff x="0" y="0"/>
          <a:chExt cx="0" cy="0"/>
        </a:xfrm>
      </p:grpSpPr>
      <p:sp>
        <p:nvSpPr>
          <p:cNvPr id="2" name="BackgroundShape"/>
          <p:cNvSpPr>
            <a:spLocks/>
          </p:cNvSpPr>
          <p:nvPr userDrawn="1"/>
        </p:nvSpPr>
        <p:spPr>
          <a:xfrm>
            <a:off x="827089" y="1341437"/>
            <a:ext cx="11039474" cy="4751386"/>
          </a:xfrm>
          <a:prstGeom prst="rect">
            <a:avLst/>
          </a:prstGeom>
          <a:solidFill>
            <a:srgbClr val="C3CE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rgbClr val="000000"/>
              </a:solidFill>
              <a:latin typeface="E+H Serif" pitchFamily="18" charset="0"/>
            </a:endParaRPr>
          </a:p>
        </p:txBody>
      </p:sp>
      <p:sp>
        <p:nvSpPr>
          <p:cNvPr id="6" name="Title 5"/>
          <p:cNvSpPr>
            <a:spLocks noGrp="1"/>
          </p:cNvSpPr>
          <p:nvPr>
            <p:ph type="title" hasCustomPrompt="1"/>
          </p:nvPr>
        </p:nvSpPr>
        <p:spPr>
          <a:xfrm>
            <a:off x="827088" y="620690"/>
            <a:ext cx="11039475" cy="360041"/>
          </a:xfrm>
        </p:spPr>
        <p:txBody>
          <a:bodyPr/>
          <a:lstStyle/>
          <a:p>
            <a:r>
              <a:rPr lang="de-DE" dirty="0"/>
              <a:t>Titelmasterformat durch Klicken bearbeiten</a:t>
            </a:r>
          </a:p>
        </p:txBody>
      </p:sp>
      <p:sp>
        <p:nvSpPr>
          <p:cNvPr id="10" name="Picture Placeholder 9"/>
          <p:cNvSpPr>
            <a:spLocks noGrp="1"/>
          </p:cNvSpPr>
          <p:nvPr>
            <p:ph type="pic" sz="quarter" idx="17"/>
          </p:nvPr>
        </p:nvSpPr>
        <p:spPr>
          <a:xfrm>
            <a:off x="827089" y="1341437"/>
            <a:ext cx="11039474" cy="4751386"/>
          </a:xfrm>
        </p:spPr>
        <p:txBody>
          <a:bodyPr/>
          <a:lstStyle>
            <a:lvl1pPr marL="0" indent="0">
              <a:buNone/>
              <a:defRPr/>
            </a:lvl1pPr>
          </a:lstStyle>
          <a:p>
            <a:r>
              <a:rPr lang="de-DE" dirty="0"/>
              <a:t>Bild durch Klicken auf Symbol hinzufügen</a:t>
            </a:r>
          </a:p>
        </p:txBody>
      </p:sp>
      <p:sp>
        <p:nvSpPr>
          <p:cNvPr id="11"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de-DE" dirty="0">
              <a:latin typeface="E+H Serif" pitchFamily="18" charset="0"/>
            </a:endParaRPr>
          </a:p>
        </p:txBody>
      </p:sp>
      <p:sp>
        <p:nvSpPr>
          <p:cNvPr id="13" name="shLine"/>
          <p:cNvSpPr>
            <a:spLocks noChangeShapeType="1"/>
          </p:cNvSpPr>
          <p:nvPr userDrawn="1"/>
        </p:nvSpPr>
        <p:spPr bwMode="gray">
          <a:xfrm flipV="1">
            <a:off x="1102785" y="6265314"/>
            <a:ext cx="10657417" cy="0"/>
          </a:xfrm>
          <a:prstGeom prst="line">
            <a:avLst/>
          </a:prstGeom>
          <a:noFill/>
          <a:ln w="6350">
            <a:solidFill>
              <a:srgbClr val="000000"/>
            </a:solidFill>
            <a:round/>
            <a:headEnd type="none" w="sm" len="sm"/>
            <a:tailEnd type="none" w="sm" len="sm"/>
          </a:ln>
          <a:effectLst/>
        </p:spPr>
        <p:txBody>
          <a:bodyPr wrap="none" anchor="ctr"/>
          <a:lstStyle/>
          <a:p>
            <a:endParaRPr lang="de-DE" dirty="0">
              <a:latin typeface="E+H Serif"/>
            </a:endParaRPr>
          </a:p>
        </p:txBody>
      </p:sp>
      <p:sp>
        <p:nvSpPr>
          <p:cNvPr id="8" name="Footer Placeholder 7"/>
          <p:cNvSpPr>
            <a:spLocks noGrp="1"/>
          </p:cNvSpPr>
          <p:nvPr>
            <p:ph type="ftr" sz="quarter" idx="19"/>
          </p:nvPr>
        </p:nvSpPr>
        <p:spPr/>
        <p:txBody>
          <a:bodyPr/>
          <a:lstStyle/>
          <a:p>
            <a:r>
              <a:rPr lang="de-DE" dirty="0" err="1"/>
              <a:t>Endress+Hauser</a:t>
            </a:r>
            <a:endParaRPr lang="de-DE" dirty="0"/>
          </a:p>
        </p:txBody>
      </p:sp>
      <p:sp>
        <p:nvSpPr>
          <p:cNvPr id="16" name="Slide Number Placeholder 15"/>
          <p:cNvSpPr>
            <a:spLocks noGrp="1"/>
          </p:cNvSpPr>
          <p:nvPr>
            <p:ph type="sldNum" sz="quarter" idx="20"/>
          </p:nvPr>
        </p:nvSpPr>
        <p:spPr/>
        <p:txBody>
          <a:bodyPr/>
          <a:lstStyle/>
          <a:p>
            <a:r>
              <a:rPr lang="de-DE"/>
              <a:t>Folie </a:t>
            </a:r>
            <a:fld id="{E65304AF-F2B8-449B-949A-466CFC8785E5}" type="slidenum">
              <a:rPr lang="de-DE" smtClean="0"/>
              <a:pPr/>
              <a:t>‹Nr.›</a:t>
            </a:fld>
            <a:endParaRPr lang="de-DE" dirty="0"/>
          </a:p>
        </p:txBody>
      </p:sp>
      <p:sp>
        <p:nvSpPr>
          <p:cNvPr id="3" name="Date Placeholder 2"/>
          <p:cNvSpPr>
            <a:spLocks noGrp="1"/>
          </p:cNvSpPr>
          <p:nvPr>
            <p:ph type="dt" sz="half" idx="21"/>
          </p:nvPr>
        </p:nvSpPr>
        <p:spPr/>
        <p:txBody>
          <a:bodyPr/>
          <a:lstStyle/>
          <a:p>
            <a:r>
              <a:rPr lang="de-DE" dirty="0"/>
              <a:t>Leitfähigkeitsmessung in der Lebensmittel- und Getränkebranche</a:t>
            </a:r>
          </a:p>
        </p:txBody>
      </p:sp>
    </p:spTree>
    <p:extLst>
      <p:ext uri="{BB962C8B-B14F-4D97-AF65-F5344CB8AC3E}">
        <p14:creationId xmlns:p14="http://schemas.microsoft.com/office/powerpoint/2010/main" val="17354147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H Image Slide with legend" preserve="1" userDrawn="1">
  <p:cSld name="E+H Image Slide with legend">
    <p:spTree>
      <p:nvGrpSpPr>
        <p:cNvPr id="1" name=""/>
        <p:cNvGrpSpPr/>
        <p:nvPr/>
      </p:nvGrpSpPr>
      <p:grpSpPr>
        <a:xfrm>
          <a:off x="0" y="0"/>
          <a:ext cx="0" cy="0"/>
          <a:chOff x="0" y="0"/>
          <a:chExt cx="0" cy="0"/>
        </a:xfrm>
      </p:grpSpPr>
      <p:sp>
        <p:nvSpPr>
          <p:cNvPr id="2" name="BackgroundShape"/>
          <p:cNvSpPr>
            <a:spLocks/>
          </p:cNvSpPr>
          <p:nvPr userDrawn="1"/>
        </p:nvSpPr>
        <p:spPr>
          <a:xfrm>
            <a:off x="827088" y="1341438"/>
            <a:ext cx="11039475" cy="4270468"/>
          </a:xfrm>
          <a:prstGeom prst="rect">
            <a:avLst/>
          </a:prstGeom>
          <a:solidFill>
            <a:srgbClr val="C3CE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000" dirty="0">
              <a:solidFill>
                <a:srgbClr val="000000"/>
              </a:solidFill>
              <a:latin typeface="E+H Serif" pitchFamily="18" charset="0"/>
            </a:endParaRPr>
          </a:p>
        </p:txBody>
      </p:sp>
      <p:sp>
        <p:nvSpPr>
          <p:cNvPr id="6" name="Title 5"/>
          <p:cNvSpPr>
            <a:spLocks noGrp="1"/>
          </p:cNvSpPr>
          <p:nvPr>
            <p:ph type="title" hasCustomPrompt="1"/>
          </p:nvPr>
        </p:nvSpPr>
        <p:spPr>
          <a:xfrm>
            <a:off x="827088" y="620690"/>
            <a:ext cx="11039474" cy="360041"/>
          </a:xfrm>
        </p:spPr>
        <p:txBody>
          <a:bodyPr/>
          <a:lstStyle/>
          <a:p>
            <a:r>
              <a:rPr lang="de-DE" dirty="0"/>
              <a:t>Titelmasterformat durch Klicken bearbeiten</a:t>
            </a:r>
          </a:p>
        </p:txBody>
      </p:sp>
      <p:sp>
        <p:nvSpPr>
          <p:cNvPr id="10" name="Picture Placeholder 9"/>
          <p:cNvSpPr>
            <a:spLocks noGrp="1"/>
          </p:cNvSpPr>
          <p:nvPr>
            <p:ph type="pic" sz="quarter" idx="17"/>
          </p:nvPr>
        </p:nvSpPr>
        <p:spPr>
          <a:xfrm>
            <a:off x="827088" y="1340769"/>
            <a:ext cx="11039473" cy="4752056"/>
          </a:xfrm>
        </p:spPr>
        <p:txBody>
          <a:bodyPr/>
          <a:lstStyle>
            <a:lvl1pPr marL="0" indent="0">
              <a:buNone/>
              <a:defRPr/>
            </a:lvl1pPr>
          </a:lstStyle>
          <a:p>
            <a:r>
              <a:rPr lang="de-DE" dirty="0"/>
              <a:t>Bild durch Klicken auf Symbol hinzufügen</a:t>
            </a:r>
          </a:p>
        </p:txBody>
      </p:sp>
      <p:sp>
        <p:nvSpPr>
          <p:cNvPr id="11" name="shBlueMargin"/>
          <p:cNvSpPr>
            <a:spLocks noChangeArrowheads="1"/>
          </p:cNvSpPr>
          <p:nvPr userDrawn="1"/>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de-DE" dirty="0">
              <a:latin typeface="E+H Serif" pitchFamily="18" charset="0"/>
            </a:endParaRPr>
          </a:p>
        </p:txBody>
      </p:sp>
      <p:sp>
        <p:nvSpPr>
          <p:cNvPr id="8" name="Footer Placeholder 7"/>
          <p:cNvSpPr>
            <a:spLocks noGrp="1"/>
          </p:cNvSpPr>
          <p:nvPr>
            <p:ph type="ftr" sz="quarter" idx="19"/>
          </p:nvPr>
        </p:nvSpPr>
        <p:spPr/>
        <p:txBody>
          <a:bodyPr/>
          <a:lstStyle/>
          <a:p>
            <a:r>
              <a:rPr lang="de-DE" dirty="0" err="1"/>
              <a:t>Endress+Hauser</a:t>
            </a:r>
            <a:endParaRPr lang="de-DE" dirty="0"/>
          </a:p>
        </p:txBody>
      </p:sp>
      <p:sp>
        <p:nvSpPr>
          <p:cNvPr id="16" name="Slide Number Placeholder 15"/>
          <p:cNvSpPr>
            <a:spLocks noGrp="1"/>
          </p:cNvSpPr>
          <p:nvPr>
            <p:ph type="sldNum" sz="quarter" idx="20"/>
          </p:nvPr>
        </p:nvSpPr>
        <p:spPr/>
        <p:txBody>
          <a:bodyPr/>
          <a:lstStyle/>
          <a:p>
            <a:r>
              <a:rPr lang="de-DE"/>
              <a:t>Folie </a:t>
            </a:r>
            <a:fld id="{913B650B-9917-4AF7-B6EF-B3845A45D841}" type="slidenum">
              <a:rPr lang="de-DE" smtClean="0"/>
              <a:pPr/>
              <a:t>‹Nr.›</a:t>
            </a:fld>
            <a:endParaRPr lang="de-DE" dirty="0"/>
          </a:p>
        </p:txBody>
      </p:sp>
      <p:sp>
        <p:nvSpPr>
          <p:cNvPr id="3" name="Date Placeholder 2"/>
          <p:cNvSpPr>
            <a:spLocks noGrp="1"/>
          </p:cNvSpPr>
          <p:nvPr>
            <p:ph type="dt" sz="half" idx="21"/>
          </p:nvPr>
        </p:nvSpPr>
        <p:spPr/>
        <p:txBody>
          <a:bodyPr/>
          <a:lstStyle/>
          <a:p>
            <a:r>
              <a:rPr lang="de-DE" dirty="0"/>
              <a:t>Leitfähigkeitsmessung in der Lebensmittel- und Getränkebranche</a:t>
            </a:r>
          </a:p>
        </p:txBody>
      </p:sp>
      <p:sp>
        <p:nvSpPr>
          <p:cNvPr id="5" name="Text Placeholder 4"/>
          <p:cNvSpPr>
            <a:spLocks noGrp="1"/>
          </p:cNvSpPr>
          <p:nvPr>
            <p:ph type="body" sz="quarter" idx="22" hasCustomPrompt="1"/>
          </p:nvPr>
        </p:nvSpPr>
        <p:spPr>
          <a:xfrm>
            <a:off x="827088" y="5746376"/>
            <a:ext cx="11039474" cy="346448"/>
          </a:xfrm>
        </p:spPr>
        <p:txBody>
          <a:bodyPr wrap="none"/>
          <a:lstStyle>
            <a:lvl1pPr marL="0" indent="0">
              <a:buNone/>
              <a:defRPr/>
            </a:lvl1pPr>
          </a:lstStyle>
          <a:p>
            <a:pPr lvl="0"/>
            <a:r>
              <a:rPr lang="de-DE" dirty="0"/>
              <a:t>Formatvorlagen des Textmasters bearbeiten</a:t>
            </a:r>
          </a:p>
        </p:txBody>
      </p:sp>
    </p:spTree>
    <p:extLst>
      <p:ext uri="{BB962C8B-B14F-4D97-AF65-F5344CB8AC3E}">
        <p14:creationId xmlns:p14="http://schemas.microsoft.com/office/powerpoint/2010/main" val="257242478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H Title and Text" preserve="1" userDrawn="1">
  <p:cSld name="E+H Title and Tex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de-DE" dirty="0"/>
              <a:t>Titelmasterformat durch Klicken bearbeiten</a:t>
            </a:r>
          </a:p>
        </p:txBody>
      </p:sp>
      <p:sp>
        <p:nvSpPr>
          <p:cNvPr id="7" name="txtContent"/>
          <p:cNvSpPr>
            <a:spLocks noGrp="1"/>
          </p:cNvSpPr>
          <p:nvPr>
            <p:ph type="body" sz="quarter" idx="13" hasCustomPrompt="1"/>
          </p:nvPr>
        </p:nvSpPr>
        <p:spPr>
          <a:xfrm>
            <a:off x="827088" y="1340769"/>
            <a:ext cx="9182099" cy="4752056"/>
          </a:xfrm>
        </p:spPr>
        <p:txBody>
          <a:bodyPr/>
          <a:lstStyle>
            <a:lvl1pPr marL="0" indent="0">
              <a:buFontTx/>
              <a:buNone/>
              <a:defRPr/>
            </a:lvl1pPr>
            <a:lvl2pPr marL="360363" indent="3175">
              <a:buFontTx/>
              <a:buNone/>
              <a:defRPr/>
            </a:lvl2pPr>
            <a:lvl3pPr marL="714375" indent="3175">
              <a:buFontTx/>
              <a:buNone/>
              <a:defRPr/>
            </a:lvl3pPr>
            <a:lvl4pPr marL="1074738" indent="0">
              <a:buFontTx/>
              <a:buNone/>
              <a:tabLst/>
              <a:defRPr/>
            </a:lvl4pPr>
            <a:lvl5pPr marL="1436688" indent="-3175">
              <a:buFontTx/>
              <a:buNone/>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e Placeholder 2"/>
          <p:cNvSpPr>
            <a:spLocks noGrp="1"/>
          </p:cNvSpPr>
          <p:nvPr>
            <p:ph type="dt" sz="half" idx="14"/>
          </p:nvPr>
        </p:nvSpPr>
        <p:spPr/>
        <p:txBody>
          <a:bodyPr/>
          <a:lstStyle/>
          <a:p>
            <a:r>
              <a:rPr lang="de-DE" dirty="0"/>
              <a:t>Leitfähigkeitsmessung in der Lebensmittel- und Getränkebranche</a:t>
            </a:r>
          </a:p>
        </p:txBody>
      </p:sp>
      <p:sp>
        <p:nvSpPr>
          <p:cNvPr id="4" name="Fußzeilenplatzhalter 3"/>
          <p:cNvSpPr>
            <a:spLocks noGrp="1"/>
          </p:cNvSpPr>
          <p:nvPr>
            <p:ph type="ftr" sz="quarter" idx="15"/>
          </p:nvPr>
        </p:nvSpPr>
        <p:spPr/>
        <p:txBody>
          <a:bodyPr/>
          <a:lstStyle/>
          <a:p>
            <a:r>
              <a:rPr lang="de-DE" dirty="0" err="1"/>
              <a:t>Endress+Hauser</a:t>
            </a:r>
            <a:endParaRPr lang="de-DE" dirty="0"/>
          </a:p>
        </p:txBody>
      </p:sp>
      <p:sp>
        <p:nvSpPr>
          <p:cNvPr id="5" name="Foliennummernplatzhalter 4"/>
          <p:cNvSpPr>
            <a:spLocks noGrp="1"/>
          </p:cNvSpPr>
          <p:nvPr>
            <p:ph type="sldNum" sz="quarter" idx="16"/>
          </p:nvPr>
        </p:nvSpPr>
        <p:spPr/>
        <p:txBody>
          <a:bodyPr/>
          <a:lstStyle/>
          <a:p>
            <a:r>
              <a:rPr lang="de-DE"/>
              <a:t>Folie </a:t>
            </a:r>
            <a:fld id="{1BEDF622-F1F7-4A4A-B19A-7C79C508A7E3}" type="slidenum">
              <a:rPr lang="de-DE" smtClean="0"/>
              <a:pPr/>
              <a:t>‹Nr.›</a:t>
            </a:fld>
            <a:endParaRPr lang="de-DE"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H Title and Content" type="obj" preserve="1">
  <p:cSld name="E+H Title and Conten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de-DE" dirty="0"/>
              <a:t>Titelmasterformat durch Klicken bearbeiten</a:t>
            </a:r>
          </a:p>
        </p:txBody>
      </p:sp>
      <p:sp>
        <p:nvSpPr>
          <p:cNvPr id="3" name="txtContent"/>
          <p:cNvSpPr>
            <a:spLocks noGrp="1"/>
          </p:cNvSpPr>
          <p:nvPr>
            <p:ph idx="1" hasCustomPrompt="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e Placeholder 6"/>
          <p:cNvSpPr>
            <a:spLocks noGrp="1"/>
          </p:cNvSpPr>
          <p:nvPr>
            <p:ph type="dt" sz="half" idx="10"/>
          </p:nvPr>
        </p:nvSpPr>
        <p:spPr/>
        <p:txBody>
          <a:bodyPr/>
          <a:lstStyle/>
          <a:p>
            <a:r>
              <a:rPr lang="de-DE" dirty="0"/>
              <a:t>Leitfähigkeitsmessung in der Lebensmittel- und Getränkebranche</a:t>
            </a:r>
          </a:p>
        </p:txBody>
      </p:sp>
      <p:sp>
        <p:nvSpPr>
          <p:cNvPr id="4" name="Fußzeilenplatzhalter 3"/>
          <p:cNvSpPr>
            <a:spLocks noGrp="1"/>
          </p:cNvSpPr>
          <p:nvPr>
            <p:ph type="ftr" sz="quarter" idx="11"/>
          </p:nvPr>
        </p:nvSpPr>
        <p:spPr/>
        <p:txBody>
          <a:bodyPr/>
          <a:lstStyle/>
          <a:p>
            <a:r>
              <a:rPr lang="de-DE" dirty="0" err="1"/>
              <a:t>Endress+Hauser</a:t>
            </a:r>
            <a:endParaRPr lang="de-DE" dirty="0"/>
          </a:p>
        </p:txBody>
      </p:sp>
      <p:sp>
        <p:nvSpPr>
          <p:cNvPr id="5" name="Foliennummernplatzhalter 4"/>
          <p:cNvSpPr>
            <a:spLocks noGrp="1"/>
          </p:cNvSpPr>
          <p:nvPr>
            <p:ph type="sldNum" sz="quarter" idx="12"/>
          </p:nvPr>
        </p:nvSpPr>
        <p:spPr/>
        <p:txBody>
          <a:bodyPr/>
          <a:lstStyle/>
          <a:p>
            <a:r>
              <a:rPr lang="de-DE"/>
              <a:t>Folie </a:t>
            </a:r>
            <a:fld id="{82EC85EB-3B96-4F8C-8DB4-E6111839B1B8}" type="slidenum">
              <a:rPr lang="de-DE" smtClean="0"/>
              <a:pPr/>
              <a:t>‹Nr.›</a:t>
            </a:fld>
            <a:endParaRPr lang="de-DE" dirty="0"/>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H Two Bullet" preserve="1" userDrawn="1">
  <p:cSld name="E+H Two Bullet">
    <p:spTree>
      <p:nvGrpSpPr>
        <p:cNvPr id="1" name=""/>
        <p:cNvGrpSpPr/>
        <p:nvPr/>
      </p:nvGrpSpPr>
      <p:grpSpPr>
        <a:xfrm>
          <a:off x="0" y="0"/>
          <a:ext cx="0" cy="0"/>
          <a:chOff x="0" y="0"/>
          <a:chExt cx="0" cy="0"/>
        </a:xfrm>
      </p:grpSpPr>
      <p:sp>
        <p:nvSpPr>
          <p:cNvPr id="2" name="txtTitle"/>
          <p:cNvSpPr>
            <a:spLocks noGrp="1"/>
          </p:cNvSpPr>
          <p:nvPr>
            <p:ph type="title" hasCustomPrompt="1"/>
          </p:nvPr>
        </p:nvSpPr>
        <p:spPr/>
        <p:txBody>
          <a:bodyPr/>
          <a:lstStyle/>
          <a:p>
            <a:r>
              <a:rPr lang="de-DE" dirty="0"/>
              <a:t>Titelmasterformat durch Klicken bearbeiten</a:t>
            </a:r>
          </a:p>
        </p:txBody>
      </p:sp>
      <p:sp>
        <p:nvSpPr>
          <p:cNvPr id="9" name="txtContent"/>
          <p:cNvSpPr>
            <a:spLocks noGrp="1"/>
          </p:cNvSpPr>
          <p:nvPr>
            <p:ph type="body" sz="quarter" idx="13" hasCustomPrompt="1"/>
          </p:nvPr>
        </p:nvSpPr>
        <p:spPr>
          <a:xfrm>
            <a:off x="827089" y="1341438"/>
            <a:ext cx="5378400" cy="475138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xtContent2"/>
          <p:cNvSpPr>
            <a:spLocks noGrp="1"/>
          </p:cNvSpPr>
          <p:nvPr>
            <p:ph type="body" sz="quarter" idx="14" hasCustomPrompt="1"/>
          </p:nvPr>
        </p:nvSpPr>
        <p:spPr>
          <a:xfrm>
            <a:off x="6488163" y="1341438"/>
            <a:ext cx="5378400" cy="475138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e Placeholder 2"/>
          <p:cNvSpPr>
            <a:spLocks noGrp="1"/>
          </p:cNvSpPr>
          <p:nvPr>
            <p:ph type="dt" sz="half" idx="15"/>
          </p:nvPr>
        </p:nvSpPr>
        <p:spPr/>
        <p:txBody>
          <a:bodyPr/>
          <a:lstStyle/>
          <a:p>
            <a:r>
              <a:rPr lang="de-DE" dirty="0"/>
              <a:t>Leitfähigkeitsmessung in der Lebensmittel- und Getränkebranche</a:t>
            </a:r>
          </a:p>
        </p:txBody>
      </p:sp>
      <p:sp>
        <p:nvSpPr>
          <p:cNvPr id="5" name="Fußzeilenplatzhalter 4"/>
          <p:cNvSpPr>
            <a:spLocks noGrp="1"/>
          </p:cNvSpPr>
          <p:nvPr>
            <p:ph type="ftr" sz="quarter" idx="16"/>
          </p:nvPr>
        </p:nvSpPr>
        <p:spPr/>
        <p:txBody>
          <a:bodyPr/>
          <a:lstStyle/>
          <a:p>
            <a:r>
              <a:rPr lang="de-DE" dirty="0" err="1"/>
              <a:t>Endress+Hauser</a:t>
            </a:r>
            <a:endParaRPr lang="de-DE" dirty="0"/>
          </a:p>
        </p:txBody>
      </p:sp>
      <p:sp>
        <p:nvSpPr>
          <p:cNvPr id="6" name="Foliennummernplatzhalter 5"/>
          <p:cNvSpPr>
            <a:spLocks noGrp="1"/>
          </p:cNvSpPr>
          <p:nvPr>
            <p:ph type="sldNum" sz="quarter" idx="17"/>
          </p:nvPr>
        </p:nvSpPr>
        <p:spPr/>
        <p:txBody>
          <a:bodyPr/>
          <a:lstStyle/>
          <a:p>
            <a:r>
              <a:rPr lang="de-DE"/>
              <a:t>Folie </a:t>
            </a:r>
            <a:fld id="{945A4D32-B69E-4A45-85EA-CC44AF2E6369}" type="slidenum">
              <a:rPr lang="de-DE" smtClean="0"/>
              <a:pPr/>
              <a:t>‹Nr.›</a:t>
            </a:fld>
            <a:endParaRPr lang="de-DE"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xtTitle"/>
          <p:cNvSpPr>
            <a:spLocks noGrp="1" noChangeArrowheads="1"/>
          </p:cNvSpPr>
          <p:nvPr>
            <p:ph type="title"/>
          </p:nvPr>
        </p:nvSpPr>
        <p:spPr bwMode="auto">
          <a:xfrm>
            <a:off x="827088" y="620690"/>
            <a:ext cx="11039475" cy="36004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lvl="0"/>
            <a:endParaRPr lang="de-DE" dirty="0"/>
          </a:p>
        </p:txBody>
      </p:sp>
      <p:sp>
        <p:nvSpPr>
          <p:cNvPr id="1027" name="txtContent"/>
          <p:cNvSpPr>
            <a:spLocks noGrp="1" noChangeArrowheads="1"/>
          </p:cNvSpPr>
          <p:nvPr>
            <p:ph type="body" idx="1"/>
          </p:nvPr>
        </p:nvSpPr>
        <p:spPr bwMode="auto">
          <a:xfrm>
            <a:off x="827088" y="1340769"/>
            <a:ext cx="9182099" cy="475205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1" name="shBlueMargin"/>
          <p:cNvSpPr>
            <a:spLocks noChangeArrowheads="1"/>
          </p:cNvSpPr>
          <p:nvPr/>
        </p:nvSpPr>
        <p:spPr bwMode="auto">
          <a:xfrm>
            <a:off x="-1" y="0"/>
            <a:ext cx="252000" cy="6264000"/>
          </a:xfrm>
          <a:prstGeom prst="rect">
            <a:avLst/>
          </a:prstGeom>
          <a:solidFill>
            <a:srgbClr val="009EE3"/>
          </a:solidFill>
          <a:ln w="12700" cap="sq">
            <a:noFill/>
            <a:miter lim="800000"/>
            <a:headEnd type="none" w="sm" len="sm"/>
            <a:tailEnd type="none" w="sm" len="sm"/>
          </a:ln>
          <a:effectLst/>
        </p:spPr>
        <p:txBody>
          <a:bodyPr wrap="none" anchor="ctr"/>
          <a:lstStyle/>
          <a:p>
            <a:endParaRPr lang="de-DE" dirty="0">
              <a:latin typeface="E+H Serif"/>
            </a:endParaRPr>
          </a:p>
        </p:txBody>
      </p:sp>
      <p:sp>
        <p:nvSpPr>
          <p:cNvPr id="1028" name="txtPresentationTitle"/>
          <p:cNvSpPr>
            <a:spLocks noGrp="1" noChangeArrowheads="1"/>
          </p:cNvSpPr>
          <p:nvPr>
            <p:ph type="dt" sz="half" idx="2"/>
          </p:nvPr>
        </p:nvSpPr>
        <p:spPr bwMode="auto">
          <a:xfrm>
            <a:off x="827087" y="194736"/>
            <a:ext cx="11039475" cy="180000"/>
          </a:xfrm>
          <a:prstGeom prst="rect">
            <a:avLst/>
          </a:prstGeom>
          <a:noFill/>
          <a:ln w="9525" algn="ctr">
            <a:noFill/>
            <a:miter lim="800000"/>
            <a:headEnd/>
            <a:tailEnd/>
          </a:ln>
          <a:effectLst/>
        </p:spPr>
        <p:txBody>
          <a:bodyPr vert="horz" wrap="none" lIns="0" tIns="0" rIns="0" bIns="0" numCol="1" anchor="t" anchorCtr="0" compatLnSpc="1">
            <a:prstTxWarp prst="textNoShape">
              <a:avLst/>
            </a:prstTxWarp>
            <a:noAutofit/>
          </a:bodyPr>
          <a:lstStyle>
            <a:lvl1pPr>
              <a:defRPr sz="1200">
                <a:solidFill>
                  <a:srgbClr val="000000"/>
                </a:solidFill>
                <a:latin typeface="E+H Serif"/>
              </a:defRPr>
            </a:lvl1pPr>
          </a:lstStyle>
          <a:p>
            <a:r>
              <a:rPr lang="de-DE" dirty="0"/>
              <a:t>Leitfähigkeitsmessung in der Lebensmittel- und Getränkebranche</a:t>
            </a:r>
          </a:p>
        </p:txBody>
      </p:sp>
      <p:sp>
        <p:nvSpPr>
          <p:cNvPr id="1029" name="txtPresenter"/>
          <p:cNvSpPr>
            <a:spLocks noGrp="1" noChangeArrowheads="1"/>
          </p:cNvSpPr>
          <p:nvPr>
            <p:ph type="ftr" sz="quarter" idx="3"/>
          </p:nvPr>
        </p:nvSpPr>
        <p:spPr bwMode="auto">
          <a:xfrm>
            <a:off x="3165202" y="6451599"/>
            <a:ext cx="11176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1200" noProof="1">
                <a:solidFill>
                  <a:srgbClr val="000000"/>
                </a:solidFill>
                <a:latin typeface="E+H Serif"/>
              </a:defRPr>
            </a:lvl1pPr>
          </a:lstStyle>
          <a:p>
            <a:r>
              <a:rPr lang="de-DE" dirty="0" err="1"/>
              <a:t>Endress+Hauser</a:t>
            </a:r>
            <a:endParaRPr lang="de-DE" dirty="0"/>
          </a:p>
        </p:txBody>
      </p:sp>
      <p:sp>
        <p:nvSpPr>
          <p:cNvPr id="1030" name="txtSlideNumber"/>
          <p:cNvSpPr>
            <a:spLocks noGrp="1" noChangeArrowheads="1"/>
          </p:cNvSpPr>
          <p:nvPr>
            <p:ph type="sldNum" sz="quarter" idx="4"/>
          </p:nvPr>
        </p:nvSpPr>
        <p:spPr bwMode="auto">
          <a:xfrm>
            <a:off x="827789" y="6449058"/>
            <a:ext cx="671513"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a:defRPr sz="1200" noProof="1">
                <a:solidFill>
                  <a:srgbClr val="000000"/>
                </a:solidFill>
                <a:latin typeface="E+H Serif"/>
              </a:defRPr>
            </a:lvl1pPr>
          </a:lstStyle>
          <a:p>
            <a:r>
              <a:rPr lang="de-DE"/>
              <a:t>Folie </a:t>
            </a:r>
            <a:fld id="{84D8F9E4-2D43-4807-B672-E0C7A681B1D3}" type="slidenum">
              <a:rPr lang="de-DE" smtClean="0"/>
              <a:pPr/>
              <a:t>‹Nr.›</a:t>
            </a:fld>
            <a:endParaRPr lang="de-DE" dirty="0"/>
          </a:p>
        </p:txBody>
      </p:sp>
      <p:sp>
        <p:nvSpPr>
          <p:cNvPr id="1033" name="shLine"/>
          <p:cNvSpPr>
            <a:spLocks noChangeShapeType="1"/>
          </p:cNvSpPr>
          <p:nvPr/>
        </p:nvSpPr>
        <p:spPr bwMode="gray">
          <a:xfrm flipV="1">
            <a:off x="827089" y="6265314"/>
            <a:ext cx="11039474" cy="0"/>
          </a:xfrm>
          <a:prstGeom prst="line">
            <a:avLst/>
          </a:prstGeom>
          <a:noFill/>
          <a:ln w="6350">
            <a:solidFill>
              <a:srgbClr val="000000"/>
            </a:solidFill>
            <a:round/>
            <a:headEnd type="none" w="sm" len="sm"/>
            <a:tailEnd type="none" w="sm" len="sm"/>
          </a:ln>
          <a:effectLst/>
        </p:spPr>
        <p:txBody>
          <a:bodyPr wrap="none" anchor="ctr"/>
          <a:lstStyle/>
          <a:p>
            <a:endParaRPr lang="de-DE" dirty="0">
              <a:latin typeface="E+H Serif"/>
            </a:endParaRPr>
          </a:p>
        </p:txBody>
      </p:sp>
      <p:sp>
        <p:nvSpPr>
          <p:cNvPr id="15" name="shLine"/>
          <p:cNvSpPr>
            <a:spLocks noChangeShapeType="1"/>
          </p:cNvSpPr>
          <p:nvPr/>
        </p:nvSpPr>
        <p:spPr bwMode="gray">
          <a:xfrm flipV="1">
            <a:off x="827087" y="1044000"/>
            <a:ext cx="11039475" cy="0"/>
          </a:xfrm>
          <a:prstGeom prst="line">
            <a:avLst/>
          </a:prstGeom>
          <a:noFill/>
          <a:ln w="6350">
            <a:solidFill>
              <a:srgbClr val="000000"/>
            </a:solidFill>
            <a:round/>
            <a:headEnd type="none" w="sm" len="sm"/>
            <a:tailEnd type="none" w="sm" len="sm"/>
          </a:ln>
          <a:effectLst/>
        </p:spPr>
        <p:txBody>
          <a:bodyPr wrap="none" anchor="ctr"/>
          <a:lstStyle/>
          <a:p>
            <a:endParaRPr lang="de-DE" dirty="0">
              <a:latin typeface="E+H Serif" pitchFamily="18" charset="0"/>
            </a:endParaRPr>
          </a:p>
        </p:txBody>
      </p:sp>
      <p:sp>
        <p:nvSpPr>
          <p:cNvPr id="12" name="txtDate"/>
          <p:cNvSpPr>
            <a:spLocks noChangeArrowheads="1"/>
          </p:cNvSpPr>
          <p:nvPr/>
        </p:nvSpPr>
        <p:spPr bwMode="auto">
          <a:xfrm>
            <a:off x="2046502" y="6451599"/>
            <a:ext cx="571500" cy="180000"/>
          </a:xfrm>
          <a:prstGeom prst="rect">
            <a:avLst/>
          </a:prstGeom>
          <a:noFill/>
          <a:ln w="9525">
            <a:noFill/>
            <a:miter lim="800000"/>
            <a:headEnd/>
            <a:tailEnd/>
          </a:ln>
          <a:effectLst/>
        </p:spPr>
        <p:txBody>
          <a:bodyPr wrap="none" lIns="0" tIns="0" rIns="0" bIns="0" anchor="ctr">
            <a:noAutofit/>
          </a:bodyPr>
          <a:lstStyle/>
          <a:p>
            <a:r>
              <a:rPr lang="de-DE" sz="1200" noProof="1">
                <a:solidFill>
                  <a:srgbClr val="000000"/>
                </a:solidFill>
                <a:latin typeface="E+H Serif" pitchFamily="18" charset="0"/>
              </a:rPr>
              <a:t>2019</a:t>
            </a:r>
          </a:p>
        </p:txBody>
      </p:sp>
      <p:sp>
        <p:nvSpPr>
          <p:cNvPr id="3" name="tocLink">
            <a:hlinkClick r:id="rId19" action="ppaction://hlinksldjump"/>
            <a:extLst>
              <a:ext uri="{FF2B5EF4-FFF2-40B4-BE49-F238E27FC236}">
                <a16:creationId xmlns:a16="http://schemas.microsoft.com/office/drawing/2014/main" id="{D5B559C0-A9FE-4550-9226-7F76E71E38EE}"/>
              </a:ext>
            </a:extLst>
          </p:cNvPr>
          <p:cNvSpPr txBox="1"/>
          <p:nvPr userDrawn="1">
            <p:custDataLst>
              <p:tags r:id="rId18"/>
            </p:custDataLst>
          </p:nvPr>
        </p:nvSpPr>
        <p:spPr>
          <a:xfrm>
            <a:off x="39370" y="6021070"/>
            <a:ext cx="172720" cy="261610"/>
          </a:xfrm>
          <a:prstGeom prst="rect">
            <a:avLst/>
          </a:prstGeom>
          <a:noFill/>
        </p:spPr>
        <p:txBody>
          <a:bodyPr vert="horz" wrap="square" lIns="0" tIns="0" rIns="0" bIns="0" rtlCol="0" anchor="t">
            <a:spAutoFit/>
          </a:bodyPr>
          <a:lstStyle/>
          <a:p>
            <a:pPr algn="ctr">
              <a:lnSpc>
                <a:spcPct val="100000"/>
              </a:lnSpc>
              <a:spcBef>
                <a:spcPct val="0"/>
              </a:spcBef>
              <a:spcAft>
                <a:spcPct val="0"/>
              </a:spcAft>
            </a:pPr>
            <a:r>
              <a:rPr lang="de-DE" sz="1700" b="1" i="0" u="none" baseline="0" dirty="0">
                <a:solidFill>
                  <a:srgbClr val="FFFFFF"/>
                </a:solidFill>
                <a:latin typeface="E+H Serif" pitchFamily="18" charset="0"/>
              </a:rPr>
              <a:t>↙</a:t>
            </a:r>
          </a:p>
        </p:txBody>
      </p:sp>
      <p:pic>
        <p:nvPicPr>
          <p:cNvPr id="4" name="imgLogo">
            <a:extLst>
              <a:ext uri="{FF2B5EF4-FFF2-40B4-BE49-F238E27FC236}">
                <a16:creationId xmlns:a16="http://schemas.microsoft.com/office/drawing/2014/main" id="{9AB5C226-FE35-4F80-ACF2-F3D7D17C39A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10099" y="6378576"/>
            <a:ext cx="1854200" cy="216725"/>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4" r:id="rId2"/>
    <p:sldLayoutId id="2147483671" r:id="rId3"/>
    <p:sldLayoutId id="2147483668" r:id="rId4"/>
    <p:sldLayoutId id="2147483672" r:id="rId5"/>
    <p:sldLayoutId id="2147483673" r:id="rId6"/>
    <p:sldLayoutId id="2147483663" r:id="rId7"/>
    <p:sldLayoutId id="2147483650" r:id="rId8"/>
    <p:sldLayoutId id="2147483665" r:id="rId9"/>
    <p:sldLayoutId id="2147483666" r:id="rId10"/>
    <p:sldLayoutId id="2147483652" r:id="rId11"/>
    <p:sldLayoutId id="2147483654" r:id="rId12"/>
    <p:sldLayoutId id="2147483655" r:id="rId13"/>
    <p:sldLayoutId id="2147483669" r:id="rId14"/>
    <p:sldLayoutId id="2147483670" r:id="rId15"/>
    <p:sldLayoutId id="2147483674" r:id="rId16"/>
  </p:sldLayoutIdLst>
  <p:hf hdr="0"/>
  <p:txStyles>
    <p:titleStyle>
      <a:lvl1pPr algn="l" rtl="0" eaLnBrk="1" fontAlgn="base" hangingPunct="1">
        <a:lnSpc>
          <a:spcPct val="90000"/>
        </a:lnSpc>
        <a:spcBef>
          <a:spcPct val="0"/>
        </a:spcBef>
        <a:spcAft>
          <a:spcPct val="0"/>
        </a:spcAft>
        <a:defRPr sz="2400" b="1">
          <a:solidFill>
            <a:srgbClr val="A8005C"/>
          </a:solidFill>
          <a:latin typeface="E+H Serif"/>
          <a:ea typeface="+mj-ea"/>
          <a:cs typeface="+mj-cs"/>
        </a:defRPr>
      </a:lvl1pPr>
      <a:lvl2pPr algn="l" rtl="0" eaLnBrk="1" fontAlgn="base" hangingPunct="1">
        <a:spcBef>
          <a:spcPct val="0"/>
        </a:spcBef>
        <a:spcAft>
          <a:spcPct val="0"/>
        </a:spcAft>
        <a:defRPr sz="2400">
          <a:solidFill>
            <a:schemeClr val="tx2"/>
          </a:solidFill>
          <a:latin typeface="E+H Serif" pitchFamily="2" charset="0"/>
        </a:defRPr>
      </a:lvl2pPr>
      <a:lvl3pPr algn="l" rtl="0" eaLnBrk="1" fontAlgn="base" hangingPunct="1">
        <a:spcBef>
          <a:spcPct val="0"/>
        </a:spcBef>
        <a:spcAft>
          <a:spcPct val="0"/>
        </a:spcAft>
        <a:defRPr sz="2400">
          <a:solidFill>
            <a:schemeClr val="tx2"/>
          </a:solidFill>
          <a:latin typeface="E+H Serif" pitchFamily="2" charset="0"/>
        </a:defRPr>
      </a:lvl3pPr>
      <a:lvl4pPr algn="l" rtl="0" eaLnBrk="1" fontAlgn="base" hangingPunct="1">
        <a:spcBef>
          <a:spcPct val="0"/>
        </a:spcBef>
        <a:spcAft>
          <a:spcPct val="0"/>
        </a:spcAft>
        <a:defRPr sz="2400">
          <a:solidFill>
            <a:schemeClr val="tx2"/>
          </a:solidFill>
          <a:latin typeface="E+H Serif" pitchFamily="2" charset="0"/>
        </a:defRPr>
      </a:lvl4pPr>
      <a:lvl5pPr algn="l" rtl="0" eaLnBrk="1" fontAlgn="base" hangingPunct="1">
        <a:spcBef>
          <a:spcPct val="0"/>
        </a:spcBef>
        <a:spcAft>
          <a:spcPct val="0"/>
        </a:spcAft>
        <a:defRPr sz="2400">
          <a:solidFill>
            <a:schemeClr val="tx2"/>
          </a:solidFill>
          <a:latin typeface="E+H Serif" pitchFamily="2" charset="0"/>
        </a:defRPr>
      </a:lvl5pPr>
      <a:lvl6pPr marL="457200" algn="l" rtl="0" eaLnBrk="1" fontAlgn="base" hangingPunct="1">
        <a:spcBef>
          <a:spcPct val="0"/>
        </a:spcBef>
        <a:spcAft>
          <a:spcPct val="0"/>
        </a:spcAft>
        <a:defRPr sz="2400">
          <a:solidFill>
            <a:schemeClr val="tx2"/>
          </a:solidFill>
          <a:latin typeface="E+H Serif" pitchFamily="2" charset="0"/>
        </a:defRPr>
      </a:lvl6pPr>
      <a:lvl7pPr marL="914400" algn="l" rtl="0" eaLnBrk="1" fontAlgn="base" hangingPunct="1">
        <a:spcBef>
          <a:spcPct val="0"/>
        </a:spcBef>
        <a:spcAft>
          <a:spcPct val="0"/>
        </a:spcAft>
        <a:defRPr sz="2400">
          <a:solidFill>
            <a:schemeClr val="tx2"/>
          </a:solidFill>
          <a:latin typeface="E+H Serif" pitchFamily="2" charset="0"/>
        </a:defRPr>
      </a:lvl7pPr>
      <a:lvl8pPr marL="1371600" algn="l" rtl="0" eaLnBrk="1" fontAlgn="base" hangingPunct="1">
        <a:spcBef>
          <a:spcPct val="0"/>
        </a:spcBef>
        <a:spcAft>
          <a:spcPct val="0"/>
        </a:spcAft>
        <a:defRPr sz="2400">
          <a:solidFill>
            <a:schemeClr val="tx2"/>
          </a:solidFill>
          <a:latin typeface="E+H Serif" pitchFamily="2" charset="0"/>
        </a:defRPr>
      </a:lvl8pPr>
      <a:lvl9pPr marL="1828800" algn="l" rtl="0" eaLnBrk="1" fontAlgn="base" hangingPunct="1">
        <a:spcBef>
          <a:spcPct val="0"/>
        </a:spcBef>
        <a:spcAft>
          <a:spcPct val="0"/>
        </a:spcAft>
        <a:defRPr sz="2400">
          <a:solidFill>
            <a:schemeClr val="tx2"/>
          </a:solidFill>
          <a:latin typeface="E+H Serif" pitchFamily="2" charset="0"/>
        </a:defRPr>
      </a:lvl9pPr>
    </p:titleStyle>
    <p:bodyStyle>
      <a:lvl1pPr marL="269875" indent="-269875" algn="l" rtl="0" eaLnBrk="1" fontAlgn="base" hangingPunct="1">
        <a:lnSpc>
          <a:spcPct val="110000"/>
        </a:lnSpc>
        <a:spcBef>
          <a:spcPts val="0"/>
        </a:spcBef>
        <a:spcAft>
          <a:spcPts val="600"/>
        </a:spcAft>
        <a:buClr>
          <a:srgbClr val="007CAA"/>
        </a:buClr>
        <a:buFont typeface="E+H Serif" pitchFamily="18" charset="0"/>
        <a:buChar char="•"/>
        <a:defRPr sz="2000">
          <a:solidFill>
            <a:srgbClr val="000000"/>
          </a:solidFill>
          <a:latin typeface="E+H Serif"/>
          <a:ea typeface="+mn-ea"/>
          <a:cs typeface="+mn-cs"/>
        </a:defRPr>
      </a:lvl1pPr>
      <a:lvl2pPr marL="541338" indent="-271463" algn="l" rtl="0" eaLnBrk="1" fontAlgn="base" hangingPunct="1">
        <a:lnSpc>
          <a:spcPct val="110000"/>
        </a:lnSpc>
        <a:spcBef>
          <a:spcPts val="0"/>
        </a:spcBef>
        <a:spcAft>
          <a:spcPts val="600"/>
        </a:spcAft>
        <a:buClr>
          <a:srgbClr val="007CAA"/>
        </a:buClr>
        <a:buFont typeface="E+H Serif" pitchFamily="18" charset="0"/>
        <a:buChar char="•"/>
        <a:defRPr sz="1800">
          <a:solidFill>
            <a:srgbClr val="000000"/>
          </a:solidFill>
          <a:latin typeface="E+H Serif"/>
        </a:defRPr>
      </a:lvl2pPr>
      <a:lvl3pPr marL="717550" indent="-18256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3pPr>
      <a:lvl4pPr marL="900113" indent="-17621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4pPr>
      <a:lvl5pPr marL="1074738" indent="-18256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5pPr>
      <a:lvl6pPr marL="22526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6pPr>
      <a:lvl7pPr marL="27098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7pPr>
      <a:lvl8pPr marL="31670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8pPr>
      <a:lvl9pPr marL="36242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1" userDrawn="1">
          <p15:clr>
            <a:srgbClr val="F26B43"/>
          </p15:clr>
        </p15:guide>
        <p15:guide id="3" orient="horz" pos="3838" userDrawn="1">
          <p15:clr>
            <a:srgbClr val="F26B43"/>
          </p15:clr>
        </p15:guide>
        <p15:guide id="4" pos="7476" userDrawn="1">
          <p15:clr>
            <a:srgbClr val="F26B43"/>
          </p15:clr>
        </p15:guide>
        <p15:guide id="5" pos="63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gif"/><Relationship Id="rId10" Type="http://schemas.openxmlformats.org/officeDocument/2006/relationships/image" Target="../media/image11.png"/><Relationship Id="rId4" Type="http://schemas.openxmlformats.org/officeDocument/2006/relationships/image" Target="../media/image15.jpe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8.gif"/><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xml"/><Relationship Id="rId7" Type="http://schemas.openxmlformats.org/officeDocument/2006/relationships/slide" Target="slide16.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slide" Target="slide12.xml"/><Relationship Id="rId5" Type="http://schemas.openxmlformats.org/officeDocument/2006/relationships/slide" Target="slide7.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Leitfähigkeitsmessung in der Lebensmittel- und Getränkebranche</a:t>
            </a:r>
          </a:p>
        </p:txBody>
      </p:sp>
      <p:sp>
        <p:nvSpPr>
          <p:cNvPr id="3" name="Subtitle 2"/>
          <p:cNvSpPr>
            <a:spLocks noGrp="1"/>
          </p:cNvSpPr>
          <p:nvPr>
            <p:ph type="subTitle" idx="1"/>
          </p:nvPr>
        </p:nvSpPr>
        <p:spPr/>
        <p:txBody>
          <a:bodyPr/>
          <a:lstStyle/>
          <a:p>
            <a:r>
              <a:rPr lang="de-DE" dirty="0"/>
              <a:t>Auswahlhilfe für das beste Messgerät für das Reinigungs-,</a:t>
            </a:r>
            <a:br>
              <a:rPr lang="de-DE" dirty="0"/>
            </a:br>
            <a:r>
              <a:rPr lang="de-DE" dirty="0"/>
              <a:t>Qualitäts- und </a:t>
            </a:r>
            <a:r>
              <a:rPr lang="de-DE" dirty="0" err="1"/>
              <a:t>Prozessmonitoring</a:t>
            </a:r>
            <a:endParaRPr lang="de-DE" dirty="0"/>
          </a:p>
        </p:txBody>
      </p:sp>
      <p:sp>
        <p:nvSpPr>
          <p:cNvPr id="6" name="Foliennummernplatzhalter 5">
            <a:extLst>
              <a:ext uri="{FF2B5EF4-FFF2-40B4-BE49-F238E27FC236}">
                <a16:creationId xmlns:a16="http://schemas.microsoft.com/office/drawing/2014/main" id="{CABF348F-01D2-400E-A58C-EDE3AB358B3B}"/>
              </a:ext>
            </a:extLst>
          </p:cNvPr>
          <p:cNvSpPr>
            <a:spLocks noGrp="1"/>
          </p:cNvSpPr>
          <p:nvPr>
            <p:ph type="sldNum" sz="quarter" idx="16"/>
          </p:nvPr>
        </p:nvSpPr>
        <p:spPr/>
        <p:txBody>
          <a:bodyPr/>
          <a:lstStyle/>
          <a:p>
            <a:r>
              <a:rPr lang="de-DE"/>
              <a:t>Folie </a:t>
            </a:r>
            <a:fld id="{14CA77A2-7DD8-437E-AE99-2D16CF7A9C74}" type="slidenum">
              <a:rPr lang="de-DE" smtClean="0"/>
              <a:t>1</a:t>
            </a:fld>
            <a:endParaRPr lang="de-DE" dirty="0"/>
          </a:p>
        </p:txBody>
      </p:sp>
      <p:sp>
        <p:nvSpPr>
          <p:cNvPr id="7" name="Fußzeilenplatzhalter 6">
            <a:extLst>
              <a:ext uri="{FF2B5EF4-FFF2-40B4-BE49-F238E27FC236}">
                <a16:creationId xmlns:a16="http://schemas.microsoft.com/office/drawing/2014/main" id="{DD8D6AD7-2C3B-4185-9986-4DFE8E0AD43B}"/>
              </a:ext>
            </a:extLst>
          </p:cNvPr>
          <p:cNvSpPr>
            <a:spLocks noGrp="1"/>
          </p:cNvSpPr>
          <p:nvPr>
            <p:ph type="ftr" sz="quarter" idx="15"/>
          </p:nvPr>
        </p:nvSpPr>
        <p:spPr/>
        <p:txBody>
          <a:bodyPr/>
          <a:lstStyle/>
          <a:p>
            <a:r>
              <a:rPr lang="de-DE" dirty="0" err="1"/>
              <a:t>Endress+Hauser</a:t>
            </a:r>
            <a:endParaRPr lang="de-DE" dirty="0"/>
          </a:p>
        </p:txBody>
      </p:sp>
      <p:pic>
        <p:nvPicPr>
          <p:cNvPr id="16" name="imgTitleImage">
            <a:extLst>
              <a:ext uri="{FF2B5EF4-FFF2-40B4-BE49-F238E27FC236}">
                <a16:creationId xmlns:a16="http://schemas.microsoft.com/office/drawing/2014/main" id="{2B0FEABA-184C-4792-B231-6ACC2BBD3253}"/>
              </a:ext>
            </a:extLst>
          </p:cNvPr>
          <p:cNvPicPr>
            <a:picLocks noGrp="1"/>
          </p:cNvPicPr>
          <p:nvPr>
            <p:ph type="pic" sz="quarter" idx="13"/>
            <p:custDataLst>
              <p:tags r:id="rId1"/>
            </p:custDataLst>
          </p:nvPr>
        </p:nvPicPr>
        <p:blipFill>
          <a:blip r:embed="rId3">
            <a:extLst>
              <a:ext uri="{28A0092B-C50C-407E-A947-70E740481C1C}">
                <a14:useLocalDpi xmlns:a14="http://schemas.microsoft.com/office/drawing/2010/main" val="0"/>
              </a:ext>
            </a:extLst>
          </a:blip>
          <a:srcRect t="2080" b="2080"/>
          <a:stretch>
            <a:fillRect/>
          </a:stretch>
        </p:blipFill>
        <p:spPr/>
      </p:pic>
    </p:spTree>
    <p:extLst>
      <p:ext uri="{BB962C8B-B14F-4D97-AF65-F5344CB8AC3E}">
        <p14:creationId xmlns:p14="http://schemas.microsoft.com/office/powerpoint/2010/main" val="63453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3.3 Leitfähigkeitsmessung integriert in induktives Durchflussmessgerät</a:t>
            </a:r>
            <a:br>
              <a:rPr lang="de-DE" dirty="0"/>
            </a:br>
            <a:endParaRPr lang="de-DE" dirty="0"/>
          </a:p>
        </p:txBody>
      </p:sp>
      <p:sp>
        <p:nvSpPr>
          <p:cNvPr id="3" name="Text Placeholder 2"/>
          <p:cNvSpPr>
            <a:spLocks noGrp="1"/>
          </p:cNvSpPr>
          <p:nvPr>
            <p:ph type="body" sz="quarter" idx="13"/>
          </p:nvPr>
        </p:nvSpPr>
        <p:spPr>
          <a:xfrm>
            <a:off x="827089" y="1340769"/>
            <a:ext cx="8611380" cy="4752056"/>
          </a:xfrm>
        </p:spPr>
        <p:txBody>
          <a:bodyPr/>
          <a:lstStyle/>
          <a:p>
            <a:r>
              <a:rPr lang="de-DE" sz="1800" b="1" dirty="0">
                <a:solidFill>
                  <a:schemeClr val="accent2"/>
                </a:solidFill>
              </a:rPr>
              <a:t>Messgerät mit zwei Elektroden: </a:t>
            </a:r>
            <a:r>
              <a:rPr lang="de-DE" sz="1800" b="1" dirty="0" err="1">
                <a:solidFill>
                  <a:schemeClr val="accent2"/>
                </a:solidFill>
              </a:rPr>
              <a:t>Promag</a:t>
            </a:r>
            <a:r>
              <a:rPr lang="de-DE" sz="1800" b="1" dirty="0">
                <a:solidFill>
                  <a:schemeClr val="accent2"/>
                </a:solidFill>
              </a:rPr>
              <a:t> H 100/300/500</a:t>
            </a:r>
          </a:p>
          <a:p>
            <a:r>
              <a:rPr lang="de-DE" sz="1800" b="1" dirty="0" err="1"/>
              <a:t>Konduktive</a:t>
            </a:r>
            <a:r>
              <a:rPr lang="de-DE" sz="1800" b="1" dirty="0"/>
              <a:t> Leitfähigkeitsmessung</a:t>
            </a:r>
          </a:p>
          <a:p>
            <a:r>
              <a:rPr lang="de-DE" sz="1800" dirty="0"/>
              <a:t>Durch Anlegen einer Wechsel­spannung wird ein Stromfluss im Medium erzeugt.</a:t>
            </a:r>
            <a:br>
              <a:rPr lang="de-DE" sz="1800" dirty="0"/>
            </a:br>
            <a:r>
              <a:rPr lang="de-DE" sz="1800" dirty="0"/>
              <a:t>Je mehr frei bewegliche Ladungsträger in der Flüssig­keit vorhanden sind, desto größer sind elektrolytische Leitfähigkeit und Stromdurchfluss. Die Zellkonstante ergibt sich aus der Geometrie der Elektroden­anordnung und beschreibt den Abstand der Elektroden­ im Verhältnis zu ihrer Fläche. </a:t>
            </a:r>
          </a:p>
          <a:p>
            <a:endParaRPr lang="de-DE" sz="1200" b="1" dirty="0"/>
          </a:p>
          <a:p>
            <a:r>
              <a:rPr lang="de-DE" sz="1800" b="1" dirty="0"/>
              <a:t>Induktive Durchflussmessung</a:t>
            </a:r>
          </a:p>
          <a:p>
            <a:r>
              <a:rPr lang="de-DE" sz="1800" dirty="0"/>
              <a:t>Gemäß dem Faraday’schen Induktionsgesetz wird in einem Leiter, der sich in einem Magnetfeld bewegt, eine Spannung induziert. Beim magnetisch-induktiven Messprinzip ist der fließende Messstoff der bewegte Leiter. Die induzierte Spannung ist proportional zur Durchflussgeschwindigkeit und wird über zwei Messspulen dem Messverstärker zugeführt. Über den Rohrleitungsquerschnitt wird das Durchflussvolumen errechnet. </a:t>
            </a:r>
          </a:p>
        </p:txBody>
      </p:sp>
      <p:sp>
        <p:nvSpPr>
          <p:cNvPr id="4" name="Datumsplatzhalter 3">
            <a:extLst>
              <a:ext uri="{FF2B5EF4-FFF2-40B4-BE49-F238E27FC236}">
                <a16:creationId xmlns:a16="http://schemas.microsoft.com/office/drawing/2014/main" id="{C4C13555-C315-485F-B719-B178C25F6AE5}"/>
              </a:ext>
            </a:extLst>
          </p:cNvPr>
          <p:cNvSpPr>
            <a:spLocks noGrp="1"/>
          </p:cNvSpPr>
          <p:nvPr>
            <p:ph type="dt" sz="half" idx="14"/>
          </p:nvPr>
        </p:nvSpPr>
        <p:spPr/>
        <p:txBody>
          <a:bodyPr/>
          <a:lstStyle/>
          <a:p>
            <a:r>
              <a:rPr lang="de-DE" dirty="0"/>
              <a:t>Leitfähigkeitsmessung in der Lebensmittel- und Getränkebranche</a:t>
            </a:r>
          </a:p>
        </p:txBody>
      </p:sp>
      <p:pic>
        <p:nvPicPr>
          <p:cNvPr id="10" name="Picture 3" descr="a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2625" y="4292649"/>
            <a:ext cx="2327168" cy="1821926"/>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F463E041-5B1A-4DD3-AA4C-6FB44E6BC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903" y="1354480"/>
            <a:ext cx="2169247" cy="2160000"/>
          </a:xfrm>
          <a:prstGeom prst="rect">
            <a:avLst/>
          </a:prstGeom>
        </p:spPr>
      </p:pic>
      <p:sp>
        <p:nvSpPr>
          <p:cNvPr id="8" name="Foliennummernplatzhalter 7">
            <a:extLst>
              <a:ext uri="{FF2B5EF4-FFF2-40B4-BE49-F238E27FC236}">
                <a16:creationId xmlns:a16="http://schemas.microsoft.com/office/drawing/2014/main" id="{FCC8E135-E0F7-4160-B4F9-439F847357DE}"/>
              </a:ext>
            </a:extLst>
          </p:cNvPr>
          <p:cNvSpPr>
            <a:spLocks noGrp="1"/>
          </p:cNvSpPr>
          <p:nvPr>
            <p:ph type="sldNum" sz="quarter" idx="16"/>
          </p:nvPr>
        </p:nvSpPr>
        <p:spPr/>
        <p:txBody>
          <a:bodyPr/>
          <a:lstStyle/>
          <a:p>
            <a:r>
              <a:rPr lang="de-DE"/>
              <a:t>Folie </a:t>
            </a:r>
            <a:fld id="{21BE2404-B251-49A8-8360-9247CA4648CD}" type="slidenum">
              <a:rPr lang="de-DE" smtClean="0"/>
              <a:t>10</a:t>
            </a:fld>
            <a:endParaRPr lang="de-DE" dirty="0"/>
          </a:p>
        </p:txBody>
      </p:sp>
      <p:sp>
        <p:nvSpPr>
          <p:cNvPr id="9" name="Fußzeilenplatzhalter 8">
            <a:extLst>
              <a:ext uri="{FF2B5EF4-FFF2-40B4-BE49-F238E27FC236}">
                <a16:creationId xmlns:a16="http://schemas.microsoft.com/office/drawing/2014/main" id="{37E30F11-20D8-4197-905C-D310D496210A}"/>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331470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36B5D4A8-255B-4F1B-956D-22B10ACCA656}"/>
              </a:ext>
            </a:extLst>
          </p:cNvPr>
          <p:cNvSpPr/>
          <p:nvPr/>
        </p:nvSpPr>
        <p:spPr>
          <a:xfrm>
            <a:off x="7319963" y="4604610"/>
            <a:ext cx="4548187" cy="1440000"/>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rgbClr val="000000"/>
              </a:solidFill>
              <a:latin typeface="E+H Serif" pitchFamily="18" charset="0"/>
            </a:endParaRPr>
          </a:p>
        </p:txBody>
      </p:sp>
      <p:sp>
        <p:nvSpPr>
          <p:cNvPr id="27" name="Rechteck 26">
            <a:extLst>
              <a:ext uri="{FF2B5EF4-FFF2-40B4-BE49-F238E27FC236}">
                <a16:creationId xmlns:a16="http://schemas.microsoft.com/office/drawing/2014/main" id="{D28E66BA-C370-4A50-8538-AC7CF7B3B81F}"/>
              </a:ext>
            </a:extLst>
          </p:cNvPr>
          <p:cNvSpPr/>
          <p:nvPr/>
        </p:nvSpPr>
        <p:spPr>
          <a:xfrm>
            <a:off x="7318375" y="2970990"/>
            <a:ext cx="4548187" cy="1440000"/>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rgbClr val="000000"/>
              </a:solidFill>
              <a:latin typeface="E+H Serif" pitchFamily="18" charset="0"/>
            </a:endParaRPr>
          </a:p>
        </p:txBody>
      </p:sp>
      <p:sp>
        <p:nvSpPr>
          <p:cNvPr id="26" name="Rechteck 25">
            <a:extLst>
              <a:ext uri="{FF2B5EF4-FFF2-40B4-BE49-F238E27FC236}">
                <a16:creationId xmlns:a16="http://schemas.microsoft.com/office/drawing/2014/main" id="{627B624F-419E-43CF-8D14-74A37585426D}"/>
              </a:ext>
            </a:extLst>
          </p:cNvPr>
          <p:cNvSpPr/>
          <p:nvPr/>
        </p:nvSpPr>
        <p:spPr>
          <a:xfrm>
            <a:off x="7319963" y="1341438"/>
            <a:ext cx="4548187" cy="1440000"/>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rgbClr val="000000"/>
              </a:solidFill>
              <a:latin typeface="E+H Serif" pitchFamily="18" charset="0"/>
            </a:endParaRPr>
          </a:p>
        </p:txBody>
      </p:sp>
      <p:sp>
        <p:nvSpPr>
          <p:cNvPr id="6" name="Titel 5">
            <a:extLst>
              <a:ext uri="{FF2B5EF4-FFF2-40B4-BE49-F238E27FC236}">
                <a16:creationId xmlns:a16="http://schemas.microsoft.com/office/drawing/2014/main" id="{6F9EB0D1-E8CA-4506-A5CC-FAE37D3DB9F5}"/>
              </a:ext>
            </a:extLst>
          </p:cNvPr>
          <p:cNvSpPr>
            <a:spLocks noGrp="1"/>
          </p:cNvSpPr>
          <p:nvPr>
            <p:ph type="title"/>
          </p:nvPr>
        </p:nvSpPr>
        <p:spPr/>
        <p:txBody>
          <a:bodyPr/>
          <a:lstStyle/>
          <a:p>
            <a:r>
              <a:rPr lang="de-DE" dirty="0"/>
              <a:t>3.4 Im Überblick: Messprinzipien und Produkte</a:t>
            </a:r>
          </a:p>
        </p:txBody>
      </p:sp>
      <p:sp>
        <p:nvSpPr>
          <p:cNvPr id="4" name="Datumsplatzhalter 3">
            <a:extLst>
              <a:ext uri="{FF2B5EF4-FFF2-40B4-BE49-F238E27FC236}">
                <a16:creationId xmlns:a16="http://schemas.microsoft.com/office/drawing/2014/main" id="{00B3BDD9-A0E3-46DF-ADB5-CB5330D32484}"/>
              </a:ext>
            </a:extLst>
          </p:cNvPr>
          <p:cNvSpPr>
            <a:spLocks noGrp="1"/>
          </p:cNvSpPr>
          <p:nvPr>
            <p:ph type="dt" sz="half" idx="10"/>
          </p:nvPr>
        </p:nvSpPr>
        <p:spPr/>
        <p:txBody>
          <a:bodyPr/>
          <a:lstStyle/>
          <a:p>
            <a:r>
              <a:rPr lang="de-DE" dirty="0"/>
              <a:t>Leitfähigkeitsmessung in der Lebensmittel- und Getränkebranche</a:t>
            </a:r>
          </a:p>
        </p:txBody>
      </p:sp>
      <p:pic>
        <p:nvPicPr>
          <p:cNvPr id="9" name="Inhaltsplatzhalter 8">
            <a:extLst>
              <a:ext uri="{FF2B5EF4-FFF2-40B4-BE49-F238E27FC236}">
                <a16:creationId xmlns:a16="http://schemas.microsoft.com/office/drawing/2014/main" id="{49D69D3C-5D60-4E26-8A85-042302A22BFD}"/>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4843" y="1341438"/>
            <a:ext cx="1435106" cy="1440000"/>
          </a:xfrm>
        </p:spPr>
      </p:pic>
      <p:pic>
        <p:nvPicPr>
          <p:cNvPr id="11" name="Inhaltsplatzhalter 10">
            <a:extLst>
              <a:ext uri="{FF2B5EF4-FFF2-40B4-BE49-F238E27FC236}">
                <a16:creationId xmlns:a16="http://schemas.microsoft.com/office/drawing/2014/main" id="{16BB6E36-F2EC-4264-A5CD-7ABFEADEA703}"/>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813785" y="2939934"/>
            <a:ext cx="1446164" cy="1440000"/>
          </a:xfrm>
        </p:spPr>
      </p:pic>
      <p:pic>
        <p:nvPicPr>
          <p:cNvPr id="13" name="Grafik 12">
            <a:extLst>
              <a:ext uri="{FF2B5EF4-FFF2-40B4-BE49-F238E27FC236}">
                <a16:creationId xmlns:a16="http://schemas.microsoft.com/office/drawing/2014/main" id="{D4814B89-7B4C-4A93-A22E-18979E47D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695" y="4538430"/>
            <a:ext cx="1446165" cy="1440000"/>
          </a:xfrm>
          <a:prstGeom prst="rect">
            <a:avLst/>
          </a:prstGeom>
        </p:spPr>
      </p:pic>
      <p:sp>
        <p:nvSpPr>
          <p:cNvPr id="15" name="Rechteck 14">
            <a:extLst>
              <a:ext uri="{FF2B5EF4-FFF2-40B4-BE49-F238E27FC236}">
                <a16:creationId xmlns:a16="http://schemas.microsoft.com/office/drawing/2014/main" id="{1A5511D9-5222-48C1-9B77-B39E7B540284}"/>
              </a:ext>
            </a:extLst>
          </p:cNvPr>
          <p:cNvSpPr/>
          <p:nvPr/>
        </p:nvSpPr>
        <p:spPr>
          <a:xfrm>
            <a:off x="4413380" y="1351099"/>
            <a:ext cx="2649894" cy="4741726"/>
          </a:xfrm>
          <a:prstGeom prst="rect">
            <a:avLst/>
          </a:prstGeom>
        </p:spPr>
        <p:txBody>
          <a:bodyPr wrap="square">
            <a:noAutofit/>
          </a:bodyPr>
          <a:lstStyle/>
          <a:p>
            <a:r>
              <a:rPr lang="de-DE" sz="1600" b="1" dirty="0">
                <a:solidFill>
                  <a:schemeClr val="accent2"/>
                </a:solidFill>
              </a:rPr>
              <a:t>Induktive Leitfähigkeitsmessung</a:t>
            </a:r>
          </a:p>
          <a:p>
            <a:pPr marL="271463" indent="-271463">
              <a:buClr>
                <a:srgbClr val="007CAA"/>
              </a:buClr>
              <a:buSzPct val="100000"/>
              <a:buFont typeface="E+H Serif" panose="02020403050405020404" pitchFamily="18" charset="0"/>
              <a:buChar char="•"/>
            </a:pPr>
            <a:r>
              <a:rPr lang="de-DE" sz="1600" dirty="0" err="1"/>
              <a:t>Smartec</a:t>
            </a:r>
            <a:r>
              <a:rPr lang="de-DE" sz="1600" dirty="0"/>
              <a:t> CLD134</a:t>
            </a:r>
          </a:p>
          <a:p>
            <a:pPr marL="271463" indent="-271463">
              <a:buClr>
                <a:srgbClr val="007CAA"/>
              </a:buClr>
              <a:buSzPct val="100000"/>
              <a:buFont typeface="E+H Serif" panose="02020403050405020404" pitchFamily="18" charset="0"/>
              <a:buChar char="•"/>
            </a:pPr>
            <a:r>
              <a:rPr lang="de-DE" sz="1600" dirty="0" err="1"/>
              <a:t>Indumax</a:t>
            </a:r>
            <a:r>
              <a:rPr lang="de-DE" sz="1600" dirty="0"/>
              <a:t> CLS54D </a:t>
            </a:r>
          </a:p>
          <a:p>
            <a:pPr marL="271463" indent="-271463">
              <a:buClr>
                <a:srgbClr val="007CAA"/>
              </a:buClr>
              <a:buSzPct val="100000"/>
              <a:buFont typeface="E+H Serif" panose="02020403050405020404" pitchFamily="18" charset="0"/>
              <a:buChar char="•"/>
            </a:pPr>
            <a:r>
              <a:rPr lang="de-DE" sz="1600" dirty="0" err="1"/>
              <a:t>Smartec</a:t>
            </a:r>
            <a:r>
              <a:rPr lang="de-DE" sz="1600" dirty="0"/>
              <a:t> CLD18</a:t>
            </a:r>
          </a:p>
          <a:p>
            <a:pPr marL="271463" indent="-271463">
              <a:buClr>
                <a:srgbClr val="007CAA"/>
              </a:buClr>
              <a:buSzPct val="100000"/>
              <a:buFont typeface="E+H Serif" panose="02020403050405020404" pitchFamily="18" charset="0"/>
              <a:buChar char="•"/>
            </a:pPr>
            <a:endParaRPr lang="de-DE" sz="1600" dirty="0"/>
          </a:p>
          <a:p>
            <a:pPr>
              <a:buClr>
                <a:srgbClr val="007CAA"/>
              </a:buClr>
              <a:buSzPct val="100000"/>
            </a:pPr>
            <a:endParaRPr lang="de-DE" sz="1600" b="1" dirty="0">
              <a:solidFill>
                <a:schemeClr val="accent2"/>
              </a:solidFill>
            </a:endParaRPr>
          </a:p>
          <a:p>
            <a:pPr>
              <a:buClr>
                <a:srgbClr val="007CAA"/>
              </a:buClr>
              <a:buSzPct val="100000"/>
            </a:pPr>
            <a:r>
              <a:rPr lang="de-DE" sz="1600" b="1" dirty="0" err="1">
                <a:solidFill>
                  <a:schemeClr val="accent2"/>
                </a:solidFill>
              </a:rPr>
              <a:t>Konduktive</a:t>
            </a:r>
            <a:r>
              <a:rPr lang="de-DE" sz="1600" b="1" dirty="0">
                <a:solidFill>
                  <a:schemeClr val="accent2"/>
                </a:solidFill>
              </a:rPr>
              <a:t> Leitfähig-</a:t>
            </a:r>
            <a:r>
              <a:rPr lang="de-DE" sz="1600" b="1" dirty="0" err="1">
                <a:solidFill>
                  <a:schemeClr val="accent2"/>
                </a:solidFill>
              </a:rPr>
              <a:t>keitsmessung</a:t>
            </a:r>
            <a:r>
              <a:rPr lang="de-DE" sz="1600" b="1" dirty="0">
                <a:solidFill>
                  <a:schemeClr val="accent2"/>
                </a:solidFill>
              </a:rPr>
              <a:t> mit zwei Elektroden, integriert in induktives Durchfluss-</a:t>
            </a:r>
            <a:r>
              <a:rPr lang="de-DE" sz="1600" b="1" dirty="0" err="1">
                <a:solidFill>
                  <a:schemeClr val="accent2"/>
                </a:solidFill>
              </a:rPr>
              <a:t>messgerät</a:t>
            </a:r>
            <a:endParaRPr lang="de-DE" sz="1600" b="1" dirty="0">
              <a:solidFill>
                <a:schemeClr val="accent2"/>
              </a:solidFill>
            </a:endParaRPr>
          </a:p>
          <a:p>
            <a:pPr>
              <a:buClr>
                <a:srgbClr val="007CAA"/>
              </a:buClr>
              <a:buSzPct val="100000"/>
            </a:pPr>
            <a:r>
              <a:rPr lang="de-DE" sz="1600" dirty="0" err="1"/>
              <a:t>Promag</a:t>
            </a:r>
            <a:r>
              <a:rPr lang="de-DE" sz="1600" dirty="0"/>
              <a:t> H</a:t>
            </a:r>
          </a:p>
          <a:p>
            <a:pPr>
              <a:buClr>
                <a:srgbClr val="007CAA"/>
              </a:buClr>
              <a:buSzPct val="100000"/>
            </a:pPr>
            <a:endParaRPr lang="de-DE" sz="1600" dirty="0"/>
          </a:p>
          <a:p>
            <a:pPr>
              <a:buClr>
                <a:srgbClr val="007CAA"/>
              </a:buClr>
              <a:buSzPct val="100000"/>
            </a:pPr>
            <a:r>
              <a:rPr lang="de-DE" sz="1600" b="1" dirty="0" err="1">
                <a:solidFill>
                  <a:schemeClr val="accent2"/>
                </a:solidFill>
              </a:rPr>
              <a:t>Konduktive</a:t>
            </a:r>
            <a:r>
              <a:rPr lang="de-DE" sz="1600" b="1" dirty="0">
                <a:solidFill>
                  <a:schemeClr val="accent2"/>
                </a:solidFill>
              </a:rPr>
              <a:t> Leitfähigkeitsmessung mit Vier-Elektroden-Leitfähigkeitssensor </a:t>
            </a:r>
            <a:r>
              <a:rPr lang="de-DE" sz="1600" dirty="0" err="1"/>
              <a:t>Memosens</a:t>
            </a:r>
            <a:r>
              <a:rPr lang="de-DE" sz="1600" dirty="0"/>
              <a:t> CLS82D</a:t>
            </a:r>
          </a:p>
          <a:p>
            <a:pPr>
              <a:buClr>
                <a:srgbClr val="007CAA"/>
              </a:buClr>
              <a:buSzPct val="100000"/>
            </a:pPr>
            <a:endParaRPr lang="de-DE" sz="1500" dirty="0"/>
          </a:p>
          <a:p>
            <a:pPr>
              <a:buClr>
                <a:srgbClr val="007CAA"/>
              </a:buClr>
              <a:buSzPct val="100000"/>
            </a:pPr>
            <a:endParaRPr lang="de-DE" sz="1500" dirty="0"/>
          </a:p>
          <a:p>
            <a:pPr>
              <a:buClr>
                <a:srgbClr val="007CAA"/>
              </a:buClr>
              <a:buSzPct val="100000"/>
            </a:pPr>
            <a:endParaRPr lang="de-DE" sz="1500" dirty="0"/>
          </a:p>
          <a:p>
            <a:pPr>
              <a:buClr>
                <a:srgbClr val="007CAA"/>
              </a:buClr>
              <a:buSzPct val="100000"/>
            </a:pPr>
            <a:endParaRPr lang="de-DE" sz="1500" dirty="0"/>
          </a:p>
          <a:p>
            <a:pPr>
              <a:buClr>
                <a:srgbClr val="007CAA"/>
              </a:buClr>
              <a:buSzPct val="100000"/>
            </a:pPr>
            <a:endParaRPr lang="de-DE" sz="1500" dirty="0"/>
          </a:p>
          <a:p>
            <a:pPr>
              <a:buClr>
                <a:srgbClr val="007CAA"/>
              </a:buClr>
              <a:buSzPct val="100000"/>
            </a:pPr>
            <a:endParaRPr lang="de-DE" sz="1500" dirty="0"/>
          </a:p>
        </p:txBody>
      </p:sp>
      <p:pic>
        <p:nvPicPr>
          <p:cNvPr id="21" name="Grafik 20">
            <a:extLst>
              <a:ext uri="{FF2B5EF4-FFF2-40B4-BE49-F238E27FC236}">
                <a16:creationId xmlns:a16="http://schemas.microsoft.com/office/drawing/2014/main" id="{155CEFDC-45FF-4D44-8BAA-A4103BF5C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617"/>
          <a:stretch/>
        </p:blipFill>
        <p:spPr>
          <a:xfrm>
            <a:off x="9400972" y="1537384"/>
            <a:ext cx="554428" cy="1080000"/>
          </a:xfrm>
          <a:prstGeom prst="rect">
            <a:avLst/>
          </a:prstGeom>
          <a:ln>
            <a:noFill/>
          </a:ln>
          <a:extLst>
            <a:ext uri="{91240B29-F687-4F45-9708-019B960494DF}">
              <a14:hiddenLine xmlns:a14="http://schemas.microsoft.com/office/drawing/2010/main"/>
            </a:ext>
          </a:extLst>
        </p:spPr>
      </p:pic>
      <p:pic>
        <p:nvPicPr>
          <p:cNvPr id="22" name="Picture 10" descr="CLD 134 Clamp">
            <a:extLst>
              <a:ext uri="{FF2B5EF4-FFF2-40B4-BE49-F238E27FC236}">
                <a16:creationId xmlns:a16="http://schemas.microsoft.com/office/drawing/2014/main" id="{900AEBEC-8053-4F77-B405-04F9614BB5E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1908" y="1537384"/>
            <a:ext cx="99655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ext>
          </a:extLst>
        </p:spPr>
      </p:pic>
      <p:pic>
        <p:nvPicPr>
          <p:cNvPr id="23" name="Grafik 22">
            <a:extLst>
              <a:ext uri="{FF2B5EF4-FFF2-40B4-BE49-F238E27FC236}">
                <a16:creationId xmlns:a16="http://schemas.microsoft.com/office/drawing/2014/main" id="{FE899488-0946-4FD9-BAAD-65C6D58EB6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0972" y="4700525"/>
            <a:ext cx="736131" cy="1188000"/>
          </a:xfrm>
          <a:prstGeom prst="rect">
            <a:avLst/>
          </a:prstGeom>
          <a:ln>
            <a:noFill/>
          </a:ln>
          <a:extLst>
            <a:ext uri="{91240B29-F687-4F45-9708-019B960494DF}">
              <a14:hiddenLine xmlns:a14="http://schemas.microsoft.com/office/drawing/2010/main">
                <a:solidFill>
                  <a:schemeClr val="accent2"/>
                </a:solidFill>
              </a14:hiddenLine>
            </a:ext>
          </a:extLst>
        </p:spPr>
      </p:pic>
      <p:pic>
        <p:nvPicPr>
          <p:cNvPr id="24" name="Grafik 23">
            <a:extLst>
              <a:ext uri="{FF2B5EF4-FFF2-40B4-BE49-F238E27FC236}">
                <a16:creationId xmlns:a16="http://schemas.microsoft.com/office/drawing/2014/main" id="{BB1738A7-71FD-4CF4-884E-1DC824A7B9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85179" y="3119934"/>
            <a:ext cx="939779" cy="1080000"/>
          </a:xfrm>
          <a:prstGeom prst="rect">
            <a:avLst/>
          </a:prstGeom>
        </p:spPr>
      </p:pic>
      <p:pic>
        <p:nvPicPr>
          <p:cNvPr id="25" name="Grafik 24">
            <a:extLst>
              <a:ext uri="{FF2B5EF4-FFF2-40B4-BE49-F238E27FC236}">
                <a16:creationId xmlns:a16="http://schemas.microsoft.com/office/drawing/2014/main" id="{9A7FFCA6-48F5-48CD-A5DF-84DA34D090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189" t="19953" r="25027" b="20638"/>
          <a:stretch/>
        </p:blipFill>
        <p:spPr>
          <a:xfrm>
            <a:off x="10610850" y="1388610"/>
            <a:ext cx="1133475" cy="1326015"/>
          </a:xfrm>
          <a:prstGeom prst="rect">
            <a:avLst/>
          </a:prstGeom>
        </p:spPr>
      </p:pic>
      <p:pic>
        <p:nvPicPr>
          <p:cNvPr id="17" name="Picture 3" descr="a6">
            <a:extLst>
              <a:ext uri="{FF2B5EF4-FFF2-40B4-BE49-F238E27FC236}">
                <a16:creationId xmlns:a16="http://schemas.microsoft.com/office/drawing/2014/main" id="{A8C9E681-78C8-4439-BACC-D18D88FC9D1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6998" y="2970990"/>
            <a:ext cx="1839332" cy="1440000"/>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00ED6D12-D127-4EB9-B38B-66DF9977A2D1}"/>
              </a:ext>
            </a:extLst>
          </p:cNvPr>
          <p:cNvSpPr>
            <a:spLocks noGrp="1"/>
          </p:cNvSpPr>
          <p:nvPr>
            <p:ph type="sldNum" sz="quarter" idx="16"/>
          </p:nvPr>
        </p:nvSpPr>
        <p:spPr/>
        <p:txBody>
          <a:bodyPr/>
          <a:lstStyle/>
          <a:p>
            <a:r>
              <a:rPr lang="de-DE"/>
              <a:t>Folie </a:t>
            </a:r>
            <a:fld id="{6FD489F1-6B6D-4091-84E0-BFF964AE6909}" type="slidenum">
              <a:rPr lang="de-DE" smtClean="0"/>
              <a:t>11</a:t>
            </a:fld>
            <a:endParaRPr lang="de-DE" dirty="0"/>
          </a:p>
        </p:txBody>
      </p:sp>
      <p:sp>
        <p:nvSpPr>
          <p:cNvPr id="7" name="Fußzeilenplatzhalter 6">
            <a:extLst>
              <a:ext uri="{FF2B5EF4-FFF2-40B4-BE49-F238E27FC236}">
                <a16:creationId xmlns:a16="http://schemas.microsoft.com/office/drawing/2014/main" id="{83C29E17-B35D-4B96-879C-9FEEB8ECE4D0}"/>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51348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DD7B87-D989-464B-BF41-5209407DFAA9}"/>
              </a:ext>
            </a:extLst>
          </p:cNvPr>
          <p:cNvSpPr>
            <a:spLocks noGrp="1"/>
          </p:cNvSpPr>
          <p:nvPr>
            <p:ph type="title"/>
          </p:nvPr>
        </p:nvSpPr>
        <p:spPr/>
        <p:txBody>
          <a:bodyPr/>
          <a:lstStyle/>
          <a:p>
            <a:r>
              <a:rPr lang="de-DE" dirty="0"/>
              <a:t>4. Segmentierung der Messgeräte </a:t>
            </a:r>
          </a:p>
        </p:txBody>
      </p:sp>
      <p:sp>
        <p:nvSpPr>
          <p:cNvPr id="7" name="Textplatzhalter 6">
            <a:extLst>
              <a:ext uri="{FF2B5EF4-FFF2-40B4-BE49-F238E27FC236}">
                <a16:creationId xmlns:a16="http://schemas.microsoft.com/office/drawing/2014/main" id="{F0F6D212-FEC8-4BC3-BE09-E3C742B08A1C}"/>
              </a:ext>
            </a:extLst>
          </p:cNvPr>
          <p:cNvSpPr>
            <a:spLocks noGrp="1"/>
          </p:cNvSpPr>
          <p:nvPr>
            <p:ph type="body" sz="quarter" idx="16"/>
          </p:nvPr>
        </p:nvSpPr>
        <p:spPr/>
        <p:txBody>
          <a:bodyPr/>
          <a:lstStyle/>
          <a:p>
            <a:endParaRPr lang="de-DE" dirty="0"/>
          </a:p>
        </p:txBody>
      </p:sp>
      <p:pic>
        <p:nvPicPr>
          <p:cNvPr id="10" name="Bildplatzhalter 3">
            <a:extLst>
              <a:ext uri="{FF2B5EF4-FFF2-40B4-BE49-F238E27FC236}">
                <a16:creationId xmlns:a16="http://schemas.microsoft.com/office/drawing/2014/main" id="{AF76DA3D-BA02-442B-9905-A9B6628E1EE6}"/>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2657" b="2657"/>
          <a:stretch>
            <a:fillRect/>
          </a:stretch>
        </p:blipFill>
        <p:spPr>
          <a:xfrm>
            <a:off x="827089" y="2785532"/>
            <a:ext cx="11039474" cy="3307292"/>
          </a:xfrm>
          <a:solidFill>
            <a:schemeClr val="accent3"/>
          </a:solidFill>
        </p:spPr>
      </p:pic>
      <p:pic>
        <p:nvPicPr>
          <p:cNvPr id="11" name="Grafik 10">
            <a:extLst>
              <a:ext uri="{FF2B5EF4-FFF2-40B4-BE49-F238E27FC236}">
                <a16:creationId xmlns:a16="http://schemas.microsoft.com/office/drawing/2014/main" id="{A7FFA096-4C1D-4515-B336-C19366168B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617"/>
          <a:stretch/>
        </p:blipFill>
        <p:spPr>
          <a:xfrm>
            <a:off x="3702680" y="3505785"/>
            <a:ext cx="1014396" cy="1975992"/>
          </a:xfrm>
          <a:prstGeom prst="rect">
            <a:avLst/>
          </a:prstGeom>
          <a:ln>
            <a:noFill/>
          </a:ln>
          <a:extLst>
            <a:ext uri="{91240B29-F687-4F45-9708-019B960494DF}">
              <a14:hiddenLine xmlns:a14="http://schemas.microsoft.com/office/drawing/2010/main"/>
            </a:ext>
          </a:extLst>
        </p:spPr>
      </p:pic>
      <p:pic>
        <p:nvPicPr>
          <p:cNvPr id="12" name="Grafik 11">
            <a:extLst>
              <a:ext uri="{FF2B5EF4-FFF2-40B4-BE49-F238E27FC236}">
                <a16:creationId xmlns:a16="http://schemas.microsoft.com/office/drawing/2014/main" id="{2C66FF11-92E4-4E57-A22D-DF1CD8ED92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8326" y="3328293"/>
            <a:ext cx="1346844" cy="2173592"/>
          </a:xfrm>
          <a:prstGeom prst="rect">
            <a:avLst/>
          </a:prstGeom>
          <a:ln>
            <a:noFill/>
          </a:ln>
          <a:extLst>
            <a:ext uri="{91240B29-F687-4F45-9708-019B960494DF}">
              <a14:hiddenLine xmlns:a14="http://schemas.microsoft.com/office/drawing/2010/main">
                <a:solidFill>
                  <a:schemeClr val="accent2"/>
                </a:solidFill>
              </a14:hiddenLine>
            </a:ext>
          </a:extLst>
        </p:spPr>
      </p:pic>
      <p:pic>
        <p:nvPicPr>
          <p:cNvPr id="13" name="Grafik 12">
            <a:extLst>
              <a:ext uri="{FF2B5EF4-FFF2-40B4-BE49-F238E27FC236}">
                <a16:creationId xmlns:a16="http://schemas.microsoft.com/office/drawing/2014/main" id="{F9AD50C5-49CB-48DE-B174-0259B3B19C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7489" y="3505785"/>
            <a:ext cx="1719444" cy="1975992"/>
          </a:xfrm>
          <a:prstGeom prst="rect">
            <a:avLst/>
          </a:prstGeom>
        </p:spPr>
      </p:pic>
      <p:pic>
        <p:nvPicPr>
          <p:cNvPr id="14" name="Grafik 13">
            <a:extLst>
              <a:ext uri="{FF2B5EF4-FFF2-40B4-BE49-F238E27FC236}">
                <a16:creationId xmlns:a16="http://schemas.microsoft.com/office/drawing/2014/main" id="{98599F68-AA5A-4102-B819-897632FE5B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189" t="19953" r="25027" b="20638"/>
          <a:stretch/>
        </p:blipFill>
        <p:spPr>
          <a:xfrm>
            <a:off x="5236238" y="3101472"/>
            <a:ext cx="2073834" cy="2426110"/>
          </a:xfrm>
          <a:prstGeom prst="rect">
            <a:avLst/>
          </a:prstGeom>
        </p:spPr>
      </p:pic>
      <p:pic>
        <p:nvPicPr>
          <p:cNvPr id="15" name="Grafik 14">
            <a:extLst>
              <a:ext uri="{FF2B5EF4-FFF2-40B4-BE49-F238E27FC236}">
                <a16:creationId xmlns:a16="http://schemas.microsoft.com/office/drawing/2014/main" id="{58605919-3092-4DD4-ACD1-F8654242BE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4129" y="3541851"/>
            <a:ext cx="1788848" cy="1939926"/>
          </a:xfrm>
          <a:prstGeom prst="rect">
            <a:avLst/>
          </a:prstGeom>
        </p:spPr>
      </p:pic>
      <p:sp>
        <p:nvSpPr>
          <p:cNvPr id="4" name="Foliennummernplatzhalter 3">
            <a:extLst>
              <a:ext uri="{FF2B5EF4-FFF2-40B4-BE49-F238E27FC236}">
                <a16:creationId xmlns:a16="http://schemas.microsoft.com/office/drawing/2014/main" id="{1B08E45C-F93C-4E1E-AFAE-8A949E545C00}"/>
              </a:ext>
            </a:extLst>
          </p:cNvPr>
          <p:cNvSpPr>
            <a:spLocks noGrp="1"/>
          </p:cNvSpPr>
          <p:nvPr>
            <p:ph type="sldNum" sz="quarter" idx="20"/>
          </p:nvPr>
        </p:nvSpPr>
        <p:spPr/>
        <p:txBody>
          <a:bodyPr/>
          <a:lstStyle/>
          <a:p>
            <a:r>
              <a:rPr lang="de-DE"/>
              <a:t>Folie </a:t>
            </a:r>
            <a:fld id="{0851BFAF-5234-49D0-AB08-37A9606B6C26}" type="slidenum">
              <a:rPr lang="de-DE" smtClean="0"/>
              <a:t>12</a:t>
            </a:fld>
            <a:endParaRPr lang="de-DE" dirty="0"/>
          </a:p>
        </p:txBody>
      </p:sp>
      <p:sp>
        <p:nvSpPr>
          <p:cNvPr id="5" name="Fußzeilenplatzhalter 4">
            <a:extLst>
              <a:ext uri="{FF2B5EF4-FFF2-40B4-BE49-F238E27FC236}">
                <a16:creationId xmlns:a16="http://schemas.microsoft.com/office/drawing/2014/main" id="{F2019A09-6C25-4D82-A979-EC7D621487D5}"/>
              </a:ext>
            </a:extLst>
          </p:cNvPr>
          <p:cNvSpPr>
            <a:spLocks noGrp="1"/>
          </p:cNvSpPr>
          <p:nvPr>
            <p:ph type="ftr" sz="quarter" idx="19"/>
          </p:nvPr>
        </p:nvSpPr>
        <p:spPr/>
        <p:txBody>
          <a:bodyPr/>
          <a:lstStyle/>
          <a:p>
            <a:r>
              <a:rPr lang="de-DE" dirty="0" err="1"/>
              <a:t>Endress+Hauser</a:t>
            </a:r>
            <a:endParaRPr lang="de-DE" dirty="0"/>
          </a:p>
        </p:txBody>
      </p:sp>
    </p:spTree>
    <p:extLst>
      <p:ext uri="{BB962C8B-B14F-4D97-AF65-F5344CB8AC3E}">
        <p14:creationId xmlns:p14="http://schemas.microsoft.com/office/powerpoint/2010/main" val="428896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enplatzhalter 11">
            <a:extLst>
              <a:ext uri="{FF2B5EF4-FFF2-40B4-BE49-F238E27FC236}">
                <a16:creationId xmlns:a16="http://schemas.microsoft.com/office/drawing/2014/main" id="{42A37259-086D-47CB-AD02-829D885D9C18}"/>
              </a:ext>
            </a:extLst>
          </p:cNvPr>
          <p:cNvGraphicFramePr>
            <a:graphicFrameLocks noGrp="1"/>
          </p:cNvGraphicFramePr>
          <p:nvPr>
            <p:ph type="tbl" idx="1"/>
            <p:extLst>
              <p:ext uri="{D42A27DB-BD31-4B8C-83A1-F6EECF244321}">
                <p14:modId xmlns:p14="http://schemas.microsoft.com/office/powerpoint/2010/main" val="2708027164"/>
              </p:ext>
            </p:extLst>
          </p:nvPr>
        </p:nvGraphicFramePr>
        <p:xfrm>
          <a:off x="831273" y="1341438"/>
          <a:ext cx="11036472" cy="4815969"/>
        </p:xfrm>
        <a:graphic>
          <a:graphicData uri="http://schemas.openxmlformats.org/drawingml/2006/table">
            <a:tbl>
              <a:tblPr firstRow="1" bandRow="1">
                <a:tableStyleId>{85BE263C-DBD7-4A20-BB59-AAB30ACAA65A}</a:tableStyleId>
              </a:tblPr>
              <a:tblGrid>
                <a:gridCol w="1839412">
                  <a:extLst>
                    <a:ext uri="{9D8B030D-6E8A-4147-A177-3AD203B41FA5}">
                      <a16:colId xmlns:a16="http://schemas.microsoft.com/office/drawing/2014/main" val="3520465176"/>
                    </a:ext>
                  </a:extLst>
                </a:gridCol>
                <a:gridCol w="1839412">
                  <a:extLst>
                    <a:ext uri="{9D8B030D-6E8A-4147-A177-3AD203B41FA5}">
                      <a16:colId xmlns:a16="http://schemas.microsoft.com/office/drawing/2014/main" val="2798847307"/>
                    </a:ext>
                  </a:extLst>
                </a:gridCol>
                <a:gridCol w="1839412">
                  <a:extLst>
                    <a:ext uri="{9D8B030D-6E8A-4147-A177-3AD203B41FA5}">
                      <a16:colId xmlns:a16="http://schemas.microsoft.com/office/drawing/2014/main" val="2266875761"/>
                    </a:ext>
                  </a:extLst>
                </a:gridCol>
                <a:gridCol w="1839412">
                  <a:extLst>
                    <a:ext uri="{9D8B030D-6E8A-4147-A177-3AD203B41FA5}">
                      <a16:colId xmlns:a16="http://schemas.microsoft.com/office/drawing/2014/main" val="1709088464"/>
                    </a:ext>
                  </a:extLst>
                </a:gridCol>
                <a:gridCol w="1839412">
                  <a:extLst>
                    <a:ext uri="{9D8B030D-6E8A-4147-A177-3AD203B41FA5}">
                      <a16:colId xmlns:a16="http://schemas.microsoft.com/office/drawing/2014/main" val="3260585723"/>
                    </a:ext>
                  </a:extLst>
                </a:gridCol>
                <a:gridCol w="1839412">
                  <a:extLst>
                    <a:ext uri="{9D8B030D-6E8A-4147-A177-3AD203B41FA5}">
                      <a16:colId xmlns:a16="http://schemas.microsoft.com/office/drawing/2014/main" val="792828033"/>
                    </a:ext>
                  </a:extLst>
                </a:gridCol>
              </a:tblGrid>
              <a:tr h="724609">
                <a:tc>
                  <a:txBody>
                    <a:bodyPr/>
                    <a:lstStyle/>
                    <a:p>
                      <a:endParaRPr lang="de-DE" sz="1000" dirty="0"/>
                    </a:p>
                  </a:txBody>
                  <a:tcPr marL="72000" marR="72000">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de-DE" sz="1000" dirty="0" err="1"/>
                        <a:t>Smartec</a:t>
                      </a:r>
                      <a:r>
                        <a:rPr lang="de-DE" sz="1000" dirty="0"/>
                        <a:t> </a:t>
                      </a:r>
                    </a:p>
                    <a:p>
                      <a:r>
                        <a:rPr lang="de-DE" sz="1000" dirty="0"/>
                        <a:t>CLD18</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de-DE" sz="1000" dirty="0" err="1"/>
                        <a:t>Smartec</a:t>
                      </a:r>
                      <a:r>
                        <a:rPr lang="de-DE" sz="1000" dirty="0"/>
                        <a:t> </a:t>
                      </a:r>
                    </a:p>
                    <a:p>
                      <a:r>
                        <a:rPr lang="de-DE" sz="1000" dirty="0"/>
                        <a:t>CLD134</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de-DE" sz="1000" dirty="0" err="1"/>
                        <a:t>Indumax</a:t>
                      </a:r>
                      <a:endParaRPr lang="de-DE" sz="1000" dirty="0"/>
                    </a:p>
                    <a:p>
                      <a:r>
                        <a:rPr lang="de-DE" sz="1000" dirty="0"/>
                        <a:t>CLS54D</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de-DE" sz="1000" dirty="0" err="1"/>
                        <a:t>Memosens</a:t>
                      </a:r>
                      <a:r>
                        <a:rPr lang="de-DE" sz="1000" dirty="0"/>
                        <a:t> </a:t>
                      </a:r>
                    </a:p>
                    <a:p>
                      <a:r>
                        <a:rPr lang="de-DE" sz="1000" dirty="0"/>
                        <a:t>CLS82D</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de-DE" sz="1000" dirty="0" err="1"/>
                        <a:t>Promag</a:t>
                      </a:r>
                      <a:r>
                        <a:rPr lang="de-DE" sz="1000" dirty="0"/>
                        <a:t> </a:t>
                      </a:r>
                    </a:p>
                    <a:p>
                      <a:r>
                        <a:rPr lang="de-DE" sz="1000" dirty="0"/>
                        <a:t>H 100</a:t>
                      </a:r>
                    </a:p>
                  </a:txBody>
                  <a:tcPr marL="72000" marR="72000">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5490998"/>
                  </a:ext>
                </a:extLst>
              </a:tr>
              <a:tr h="465698">
                <a:tc>
                  <a: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de-DE" sz="1000" dirty="0"/>
                        <a:t>Vorteile</a:t>
                      </a:r>
                    </a:p>
                  </a:txBody>
                  <a:tcPr marL="72000" marR="72000" marT="72000" marB="72000">
                    <a:lnT w="12700" cap="flat" cmpd="sng" algn="ctr">
                      <a:solidFill>
                        <a:schemeClr val="tx1"/>
                      </a:solidFill>
                      <a:prstDash val="solid"/>
                      <a:round/>
                      <a:headEnd type="none" w="med" len="med"/>
                      <a:tailEnd type="none" w="med" len="med"/>
                    </a:lnT>
                  </a:tcPr>
                </a:tc>
                <a:tc>
                  <a:txBody>
                    <a:bodyPr/>
                    <a:lstStyle/>
                    <a:p>
                      <a:pPr marL="128588" indent="-128588"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Robuster Sensor für Anlagenbau</a:t>
                      </a:r>
                    </a:p>
                    <a:p>
                      <a:pPr marL="128588" indent="-128588"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IP69K</a:t>
                      </a:r>
                    </a:p>
                  </a:txBody>
                  <a:tcPr marL="72000" marR="72000" marT="72000" marB="72000">
                    <a:lnT w="12700" cap="flat" cmpd="sng" algn="ctr">
                      <a:solidFill>
                        <a:schemeClr val="tx1"/>
                      </a:solidFill>
                      <a:prstDash val="solid"/>
                      <a:round/>
                      <a:headEnd type="none" w="med" len="med"/>
                      <a:tailEnd type="none" w="med" len="med"/>
                    </a:lnT>
                  </a:tcPr>
                </a:tc>
                <a:tc>
                  <a:txBody>
                    <a:bodyPr/>
                    <a:lstStyle/>
                    <a:p>
                      <a:pPr marL="171450" indent="-171450"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Messbereichsumschaltung</a:t>
                      </a:r>
                    </a:p>
                    <a:p>
                      <a:pPr marL="171450" indent="-171450"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Konzentrationstabellen</a:t>
                      </a:r>
                    </a:p>
                    <a:p>
                      <a:pPr marL="171450" indent="-171450"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Anzeige Leitfähigkeit oder Konzentration</a:t>
                      </a:r>
                    </a:p>
                    <a:p>
                      <a:pPr marL="171450" indent="-171450"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Genaueste Leitfähigkeitsmessung</a:t>
                      </a:r>
                    </a:p>
                  </a:txBody>
                  <a:tcPr marL="72000" marR="72000" marT="72000" marB="72000">
                    <a:lnT w="12700" cap="flat" cmpd="sng" algn="ctr">
                      <a:solidFill>
                        <a:schemeClr val="tx1"/>
                      </a:solidFill>
                      <a:prstDash val="solid"/>
                      <a:round/>
                      <a:headEnd type="none" w="med" len="med"/>
                      <a:tailEnd type="none" w="med" len="med"/>
                    </a:lnT>
                  </a:tcPr>
                </a:tc>
                <a:tc>
                  <a:txBody>
                    <a:bodyPr/>
                    <a:lstStyle/>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de-DE" sz="1000" b="0" i="0" u="none" strike="noStrike" dirty="0">
                          <a:solidFill>
                            <a:srgbClr val="000000"/>
                          </a:solidFill>
                          <a:effectLst/>
                          <a:latin typeface="E+H Serif" panose="02020403050405020404" pitchFamily="18" charset="0"/>
                        </a:rPr>
                        <a:t>Messbereichsumschaltung</a:t>
                      </a:r>
                    </a:p>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de-DE" sz="1000" b="0" i="0" u="none" strike="noStrike" dirty="0">
                          <a:solidFill>
                            <a:srgbClr val="000000"/>
                          </a:solidFill>
                          <a:effectLst/>
                          <a:latin typeface="E+H Serif" panose="02020403050405020404" pitchFamily="18" charset="0"/>
                        </a:rPr>
                        <a:t>Anzeige Leitfähigkeit oder Konzentration</a:t>
                      </a:r>
                    </a:p>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de-DE" sz="1000" b="0" i="0" u="none" strike="noStrike" dirty="0">
                          <a:solidFill>
                            <a:srgbClr val="000000"/>
                          </a:solidFill>
                          <a:effectLst/>
                          <a:latin typeface="E+H Serif" panose="02020403050405020404" pitchFamily="18" charset="0"/>
                        </a:rPr>
                        <a:t>Digitaler Sensor</a:t>
                      </a:r>
                    </a:p>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de-DE" sz="1000" b="0" i="0" u="none" strike="noStrike" dirty="0" err="1">
                          <a:solidFill>
                            <a:srgbClr val="000000"/>
                          </a:solidFill>
                          <a:effectLst/>
                          <a:latin typeface="E+H Serif" panose="02020403050405020404" pitchFamily="18" charset="0"/>
                        </a:rPr>
                        <a:t>Memosens</a:t>
                      </a:r>
                      <a:r>
                        <a:rPr lang="de-DE" sz="1000" b="0" i="0" u="none" strike="noStrike" dirty="0">
                          <a:solidFill>
                            <a:srgbClr val="000000"/>
                          </a:solidFill>
                          <a:effectLst/>
                          <a:latin typeface="E+H Serif" panose="02020403050405020404" pitchFamily="18" charset="0"/>
                        </a:rPr>
                        <a:t> </a:t>
                      </a:r>
                    </a:p>
                    <a:p>
                      <a:pPr marL="171450" marR="0" lvl="0" indent="-171450" algn="l" defTabSz="914400" rtl="0" eaLnBrk="1" fontAlgn="t"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de-DE" sz="1000" b="0" i="0" u="none" strike="noStrike" dirty="0">
                          <a:solidFill>
                            <a:srgbClr val="000000"/>
                          </a:solidFill>
                          <a:effectLst/>
                          <a:latin typeface="E+H Serif" panose="02020403050405020404" pitchFamily="18" charset="0"/>
                        </a:rPr>
                        <a:t>Genaueste Leitfähigkeitsmessung</a:t>
                      </a:r>
                    </a:p>
                  </a:txBody>
                  <a:tcPr marL="72000" marR="72000" marT="72000" marB="72000">
                    <a:lnT w="12700" cap="flat" cmpd="sng" algn="ctr">
                      <a:solidFill>
                        <a:schemeClr val="tx1"/>
                      </a:solidFill>
                      <a:prstDash val="solid"/>
                      <a:round/>
                      <a:headEnd type="none" w="med" len="med"/>
                      <a:tailEnd type="none" w="med" len="med"/>
                    </a:lnT>
                  </a:tcPr>
                </a:tc>
                <a:tc>
                  <a:txBody>
                    <a:bodyPr/>
                    <a:lstStyle/>
                    <a:p>
                      <a:pPr marL="171450" marR="0" lvl="0" indent="-171450" algn="l" defTabSz="914400" rtl="0" eaLnBrk="1" fontAlgn="b"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de-DE" sz="1000" b="0" i="0" u="none" strike="noStrike" dirty="0">
                          <a:solidFill>
                            <a:srgbClr val="000000"/>
                          </a:solidFill>
                          <a:effectLst/>
                          <a:latin typeface="E+H Serif" panose="02020403050405020404" pitchFamily="18" charset="0"/>
                        </a:rPr>
                        <a:t>Messbereichsumschaltung</a:t>
                      </a:r>
                    </a:p>
                    <a:p>
                      <a:pPr marL="171450" marR="0" lvl="0" indent="-171450" algn="l" defTabSz="914400" rtl="0" eaLnBrk="1" fontAlgn="b" latinLnBrk="0" hangingPunct="1">
                        <a:lnSpc>
                          <a:spcPct val="100000"/>
                        </a:lnSpc>
                        <a:spcBef>
                          <a:spcPts val="0"/>
                        </a:spcBef>
                        <a:spcAft>
                          <a:spcPts val="100"/>
                        </a:spcAft>
                        <a:buClr>
                          <a:srgbClr val="007CAA"/>
                        </a:buClr>
                        <a:buSzPct val="100000"/>
                        <a:buFont typeface="E+H Serif" panose="02020403050405020404" pitchFamily="18" charset="0"/>
                        <a:buChar char="•"/>
                        <a:tabLst/>
                        <a:defRPr/>
                      </a:pPr>
                      <a:r>
                        <a:rPr lang="de-DE" sz="1000" b="0" i="0" u="none" strike="noStrike" dirty="0">
                          <a:solidFill>
                            <a:srgbClr val="000000"/>
                          </a:solidFill>
                          <a:effectLst/>
                          <a:latin typeface="E+H Serif" panose="02020403050405020404" pitchFamily="18" charset="0"/>
                        </a:rPr>
                        <a:t>Anzeige Leitfähigkeit oder Konzentration</a:t>
                      </a:r>
                    </a:p>
                    <a:p>
                      <a:pPr marL="171450" indent="-171450" algn="l" fontAlgn="b">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Digitaler Sensor</a:t>
                      </a:r>
                    </a:p>
                    <a:p>
                      <a:pPr marL="171450" indent="-171450" algn="l" fontAlgn="b">
                        <a:lnSpc>
                          <a:spcPct val="100000"/>
                        </a:lnSpc>
                        <a:spcAft>
                          <a:spcPts val="100"/>
                        </a:spcAft>
                        <a:buClr>
                          <a:srgbClr val="007CAA"/>
                        </a:buClr>
                        <a:buSzPct val="100000"/>
                        <a:buFont typeface="E+H Serif" panose="02020403050405020404" pitchFamily="18" charset="0"/>
                        <a:buChar char="•"/>
                      </a:pPr>
                      <a:r>
                        <a:rPr lang="de-DE" sz="1000" b="0" i="0" u="none" strike="noStrike" dirty="0" err="1">
                          <a:solidFill>
                            <a:srgbClr val="000000"/>
                          </a:solidFill>
                          <a:effectLst/>
                          <a:latin typeface="E+H Serif" panose="02020403050405020404" pitchFamily="18" charset="0"/>
                        </a:rPr>
                        <a:t>Memosens</a:t>
                      </a:r>
                      <a:endParaRPr lang="de-DE" sz="1000" b="0" i="0" u="none" strike="noStrike" dirty="0">
                        <a:solidFill>
                          <a:srgbClr val="000000"/>
                        </a:solidFill>
                        <a:effectLst/>
                        <a:latin typeface="E+H Serif" panose="02020403050405020404" pitchFamily="18" charset="0"/>
                      </a:endParaRPr>
                    </a:p>
                    <a:p>
                      <a:pPr marL="171450" indent="-171450" algn="l" fontAlgn="b">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Für kleine Rohrnennweiten</a:t>
                      </a:r>
                      <a:endParaRPr lang="de-DE" sz="1000" b="0" i="0" u="none" strike="noStrike" dirty="0">
                        <a:solidFill>
                          <a:srgbClr val="000000"/>
                        </a:solidFill>
                        <a:effectLst/>
                        <a:latin typeface="E+H Weidemann Com Book" panose="02000503050000020004" pitchFamily="2" charset="0"/>
                      </a:endParaRPr>
                    </a:p>
                  </a:txBody>
                  <a:tcPr marL="72000" marR="72000" marT="72000" marB="72000">
                    <a:lnT w="12700" cap="flat" cmpd="sng" algn="ctr">
                      <a:solidFill>
                        <a:schemeClr val="tx1"/>
                      </a:solidFill>
                      <a:prstDash val="solid"/>
                      <a:round/>
                      <a:headEnd type="none" w="med" len="med"/>
                      <a:tailEnd type="none" w="med" len="med"/>
                    </a:lnT>
                  </a:tcPr>
                </a:tc>
                <a:tc>
                  <a:txBody>
                    <a:bodyPr/>
                    <a:lstStyle/>
                    <a:p>
                      <a:pPr marL="171450" indent="-171450"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Durchflusssensor mit integrierter Leitfähigkeitsmessung</a:t>
                      </a:r>
                    </a:p>
                    <a:p>
                      <a:pPr marL="171450" indent="-171450"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IP69K</a:t>
                      </a:r>
                    </a:p>
                    <a:p>
                      <a:pPr marL="171450" indent="-171450" algn="l" fontAlgn="t">
                        <a:lnSpc>
                          <a:spcPct val="100000"/>
                        </a:lnSpc>
                        <a:spcAft>
                          <a:spcPts val="100"/>
                        </a:spcAft>
                        <a:buClr>
                          <a:srgbClr val="007CAA"/>
                        </a:buClr>
                        <a:buSzPct val="100000"/>
                        <a:buFont typeface="E+H Serif" panose="02020403050405020404" pitchFamily="18" charset="0"/>
                        <a:buChar char="•"/>
                      </a:pPr>
                      <a:r>
                        <a:rPr lang="de-DE" sz="1000" b="0" i="0" u="none" strike="noStrike" dirty="0">
                          <a:solidFill>
                            <a:srgbClr val="000000"/>
                          </a:solidFill>
                          <a:effectLst/>
                          <a:latin typeface="E+H Serif" panose="02020403050405020404" pitchFamily="18" charset="0"/>
                        </a:rPr>
                        <a:t>Kleine Rohrnennweiten</a:t>
                      </a:r>
                    </a:p>
                  </a:txBody>
                  <a:tcPr marL="72000" marR="72000" marT="72000" marB="72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47326645"/>
                  </a:ext>
                </a:extLst>
              </a:tr>
              <a:tr h="370840">
                <a:tc>
                  <a:txBody>
                    <a:bodyPr/>
                    <a:lstStyle/>
                    <a:p>
                      <a:r>
                        <a:rPr lang="de-DE" sz="1000" dirty="0"/>
                        <a:t>Messbereich</a:t>
                      </a:r>
                    </a:p>
                  </a:txBody>
                  <a:tcPr marL="72000" marR="72000" marT="72000" marB="72000"/>
                </a:tc>
                <a:tc>
                  <a:txBody>
                    <a:bodyPr/>
                    <a:lstStyle/>
                    <a:p>
                      <a:pPr algn="l" fontAlgn="ctr"/>
                      <a:r>
                        <a:rPr lang="de-DE" sz="1000" b="0" i="0" u="none" strike="noStrike" dirty="0">
                          <a:solidFill>
                            <a:srgbClr val="000000"/>
                          </a:solidFill>
                          <a:effectLst/>
                          <a:latin typeface="E+H Serif" panose="02020403050405020404" pitchFamily="18" charset="0"/>
                        </a:rPr>
                        <a:t>0,2 … 1.000 </a:t>
                      </a:r>
                      <a:r>
                        <a:rPr lang="de-DE" sz="1000" b="0" i="0" u="none" strike="noStrike" dirty="0" err="1">
                          <a:solidFill>
                            <a:srgbClr val="000000"/>
                          </a:solidFill>
                          <a:effectLst/>
                          <a:latin typeface="E+H Serif" panose="02020403050405020404" pitchFamily="18" charset="0"/>
                        </a:rPr>
                        <a:t>mS</a:t>
                      </a:r>
                      <a:r>
                        <a:rPr lang="de-DE" sz="1000" b="0" i="0" u="none" strike="noStrike" dirty="0">
                          <a:solidFill>
                            <a:srgbClr val="000000"/>
                          </a:solidFill>
                          <a:effectLst/>
                          <a:latin typeface="E+H Serif" panose="02020403050405020404" pitchFamily="18" charset="0"/>
                        </a:rPr>
                        <a:t>/cm, </a:t>
                      </a:r>
                      <a:br>
                        <a:rPr lang="de-DE" sz="1000" b="0" i="0" u="none" strike="noStrike" dirty="0">
                          <a:solidFill>
                            <a:srgbClr val="000000"/>
                          </a:solidFill>
                          <a:effectLst/>
                          <a:latin typeface="E+H Serif" panose="02020403050405020404" pitchFamily="18" charset="0"/>
                        </a:rPr>
                      </a:br>
                      <a:r>
                        <a:rPr lang="de-DE" sz="1000" b="0" i="0" u="none" strike="noStrike" dirty="0" err="1">
                          <a:solidFill>
                            <a:srgbClr val="000000"/>
                          </a:solidFill>
                          <a:effectLst/>
                          <a:latin typeface="E+H Serif" panose="02020403050405020404" pitchFamily="18" charset="0"/>
                        </a:rPr>
                        <a:t>autom</a:t>
                      </a:r>
                      <a:r>
                        <a:rPr lang="de-DE" sz="1000" b="0" i="0" u="none" strike="noStrike" dirty="0">
                          <a:solidFill>
                            <a:srgbClr val="000000"/>
                          </a:solidFill>
                          <a:effectLst/>
                          <a:latin typeface="E+H Serif" panose="02020403050405020404" pitchFamily="18" charset="0"/>
                        </a:rPr>
                        <a:t>. Messbereichsauswahl</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0,1 … 2.000 </a:t>
                      </a:r>
                      <a:r>
                        <a:rPr lang="de-DE" sz="1000" b="0" i="0" u="none" strike="noStrike" dirty="0" err="1">
                          <a:solidFill>
                            <a:srgbClr val="000000"/>
                          </a:solidFill>
                          <a:effectLst/>
                          <a:latin typeface="E+H Serif" panose="02020403050405020404" pitchFamily="18" charset="0"/>
                        </a:rPr>
                        <a:t>mS</a:t>
                      </a:r>
                      <a:r>
                        <a:rPr lang="de-DE" sz="1000" b="0" i="0" u="none" strike="noStrike" dirty="0">
                          <a:solidFill>
                            <a:srgbClr val="000000"/>
                          </a:solidFill>
                          <a:effectLst/>
                          <a:latin typeface="E+H Serif" panose="02020403050405020404" pitchFamily="18" charset="0"/>
                        </a:rPr>
                        <a:t>/cm,</a:t>
                      </a:r>
                      <a:br>
                        <a:rPr lang="de-DE" sz="1000" b="0" i="0" u="none" strike="noStrike" dirty="0">
                          <a:solidFill>
                            <a:srgbClr val="000000"/>
                          </a:solidFill>
                          <a:effectLst/>
                          <a:latin typeface="E+H Serif" panose="02020403050405020404" pitchFamily="18" charset="0"/>
                        </a:rPr>
                      </a:br>
                      <a:r>
                        <a:rPr lang="de-DE" sz="1000" b="0" i="0" u="none" strike="noStrike" dirty="0" err="1">
                          <a:solidFill>
                            <a:srgbClr val="000000"/>
                          </a:solidFill>
                          <a:effectLst/>
                          <a:latin typeface="E+H Serif" panose="02020403050405020404" pitchFamily="18" charset="0"/>
                        </a:rPr>
                        <a:t>autom</a:t>
                      </a:r>
                      <a:r>
                        <a:rPr lang="de-DE" sz="1000" b="0" i="0" u="none" strike="noStrike" dirty="0">
                          <a:solidFill>
                            <a:srgbClr val="000000"/>
                          </a:solidFill>
                          <a:effectLst/>
                          <a:latin typeface="E+H Serif" panose="02020403050405020404" pitchFamily="18" charset="0"/>
                        </a:rPr>
                        <a:t>. Messbereichsauswahl</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0,1 … 2.000 </a:t>
                      </a:r>
                      <a:r>
                        <a:rPr lang="de-DE" sz="1000" b="0" i="0" u="none" strike="noStrike" dirty="0" err="1">
                          <a:solidFill>
                            <a:srgbClr val="000000"/>
                          </a:solidFill>
                          <a:effectLst/>
                          <a:latin typeface="E+H Serif" panose="02020403050405020404" pitchFamily="18" charset="0"/>
                        </a:rPr>
                        <a:t>mS</a:t>
                      </a:r>
                      <a:r>
                        <a:rPr lang="de-DE" sz="1000" b="0" i="0" u="none" strike="noStrike" dirty="0">
                          <a:solidFill>
                            <a:srgbClr val="000000"/>
                          </a:solidFill>
                          <a:effectLst/>
                          <a:latin typeface="E+H Serif" panose="02020403050405020404" pitchFamily="18" charset="0"/>
                        </a:rPr>
                        <a:t>/cm             </a:t>
                      </a:r>
                      <a:r>
                        <a:rPr lang="de-DE" sz="1000" b="0" i="0" u="none" strike="noStrike" dirty="0" err="1">
                          <a:solidFill>
                            <a:srgbClr val="000000"/>
                          </a:solidFill>
                          <a:effectLst/>
                          <a:latin typeface="E+H Serif" panose="02020403050405020404" pitchFamily="18" charset="0"/>
                        </a:rPr>
                        <a:t>autom</a:t>
                      </a:r>
                      <a:r>
                        <a:rPr lang="de-DE" sz="1000" b="0" i="0" u="none" strike="noStrike" dirty="0">
                          <a:solidFill>
                            <a:srgbClr val="000000"/>
                          </a:solidFill>
                          <a:effectLst/>
                          <a:latin typeface="E+H Serif" panose="02020403050405020404" pitchFamily="18" charset="0"/>
                        </a:rPr>
                        <a:t>. Messbereichsauswahl</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1µS/cm … 500 </a:t>
                      </a:r>
                      <a:r>
                        <a:rPr lang="de-DE" sz="1000" b="0" i="0" u="none" strike="noStrike" dirty="0" err="1">
                          <a:solidFill>
                            <a:srgbClr val="000000"/>
                          </a:solidFill>
                          <a:effectLst/>
                          <a:latin typeface="E+H Serif" panose="02020403050405020404" pitchFamily="18" charset="0"/>
                        </a:rPr>
                        <a:t>mS</a:t>
                      </a:r>
                      <a:r>
                        <a:rPr lang="de-DE" sz="1000" b="0" i="0" u="none" strike="noStrike" dirty="0">
                          <a:solidFill>
                            <a:srgbClr val="000000"/>
                          </a:solidFill>
                          <a:effectLst/>
                          <a:latin typeface="E+H Serif" panose="02020403050405020404" pitchFamily="18" charset="0"/>
                        </a:rPr>
                        <a:t>/cm</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5µS … 150 </a:t>
                      </a:r>
                      <a:r>
                        <a:rPr lang="de-DE" sz="1000" b="0" i="0" u="none" strike="noStrike" dirty="0" err="1">
                          <a:solidFill>
                            <a:srgbClr val="000000"/>
                          </a:solidFill>
                          <a:effectLst/>
                          <a:latin typeface="E+H Serif" panose="02020403050405020404" pitchFamily="18" charset="0"/>
                        </a:rPr>
                        <a:t>mS</a:t>
                      </a:r>
                      <a:r>
                        <a:rPr lang="de-DE" sz="1000" b="0" i="0" u="none" strike="noStrike" dirty="0">
                          <a:solidFill>
                            <a:srgbClr val="000000"/>
                          </a:solidFill>
                          <a:effectLst/>
                          <a:latin typeface="E+H Serif" panose="02020403050405020404" pitchFamily="18" charset="0"/>
                        </a:rPr>
                        <a:t>/cm</a:t>
                      </a:r>
                    </a:p>
                  </a:txBody>
                  <a:tcPr marL="72000" marR="72000" marT="72000" marB="72000" anchor="ctr"/>
                </a:tc>
                <a:extLst>
                  <a:ext uri="{0D108BD9-81ED-4DB2-BD59-A6C34878D82A}">
                    <a16:rowId xmlns:a16="http://schemas.microsoft.com/office/drawing/2014/main" val="970053777"/>
                  </a:ext>
                </a:extLst>
              </a:tr>
              <a:tr h="370840">
                <a:tc>
                  <a:txBody>
                    <a:bodyPr/>
                    <a:lstStyle/>
                    <a:p>
                      <a:r>
                        <a:rPr lang="de-DE" sz="1000" dirty="0"/>
                        <a:t>Genauigkeit</a:t>
                      </a:r>
                    </a:p>
                  </a:txBody>
                  <a:tcPr marL="72000" marR="72000" marT="72000" marB="72000"/>
                </a:tc>
                <a:tc>
                  <a:txBody>
                    <a:bodyPr/>
                    <a:lstStyle/>
                    <a:p>
                      <a:pPr algn="l" fontAlgn="ctr"/>
                      <a:r>
                        <a:rPr lang="de-DE" sz="1000" b="0" i="0" u="none" strike="noStrike" dirty="0">
                          <a:solidFill>
                            <a:srgbClr val="000000"/>
                          </a:solidFill>
                          <a:effectLst/>
                          <a:latin typeface="E+H Serif" panose="02020403050405020404" pitchFamily="18" charset="0"/>
                        </a:rPr>
                        <a:t>2 % des Messwerts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0,5 % des Messwerts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0,5 % des Messwerts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4 % des Messwerts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Keine Angabe</a:t>
                      </a:r>
                    </a:p>
                  </a:txBody>
                  <a:tcPr marL="72000" marR="72000" marT="72000" marB="72000" anchor="ctr"/>
                </a:tc>
                <a:extLst>
                  <a:ext uri="{0D108BD9-81ED-4DB2-BD59-A6C34878D82A}">
                    <a16:rowId xmlns:a16="http://schemas.microsoft.com/office/drawing/2014/main" val="71932599"/>
                  </a:ext>
                </a:extLst>
              </a:tr>
              <a:tr h="370840">
                <a:tc>
                  <a:txBody>
                    <a:bodyPr/>
                    <a:lstStyle/>
                    <a:p>
                      <a:r>
                        <a:rPr lang="de-DE" sz="1000" dirty="0"/>
                        <a:t>Reproduzierbarkeit</a:t>
                      </a:r>
                    </a:p>
                  </a:txBody>
                  <a:tcPr marL="72000" marR="72000" marT="72000" marB="72000"/>
                </a:tc>
                <a:tc>
                  <a:txBody>
                    <a:bodyPr/>
                    <a:lstStyle/>
                    <a:p>
                      <a:pPr algn="l" fontAlgn="ctr"/>
                      <a:r>
                        <a:rPr lang="de-DE" sz="1000" b="0" i="0" u="none" strike="noStrike" dirty="0">
                          <a:solidFill>
                            <a:srgbClr val="000000"/>
                          </a:solidFill>
                          <a:effectLst/>
                          <a:latin typeface="E+H Serif" panose="02020403050405020404" pitchFamily="18" charset="0"/>
                        </a:rPr>
                        <a:t>0,5 % des Messwerts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0,2 % des Messwerts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0,2 % des Messwerts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0,2 % des Messwerts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+- 1 % des Messwerts</a:t>
                      </a:r>
                    </a:p>
                  </a:txBody>
                  <a:tcPr marL="72000" marR="72000" marT="72000" marB="72000" anchor="ctr"/>
                </a:tc>
                <a:extLst>
                  <a:ext uri="{0D108BD9-81ED-4DB2-BD59-A6C34878D82A}">
                    <a16:rowId xmlns:a16="http://schemas.microsoft.com/office/drawing/2014/main" val="36237517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Kommunikation</a:t>
                      </a:r>
                    </a:p>
                    <a:p>
                      <a:endParaRPr lang="de-DE" sz="1000" dirty="0"/>
                    </a:p>
                  </a:txBody>
                  <a:tcPr marL="72000" marR="72000" marT="72000" marB="72000"/>
                </a:tc>
                <a:tc>
                  <a:txBody>
                    <a:bodyPr/>
                    <a:lstStyle/>
                    <a:p>
                      <a:pPr algn="ctr" fontAlgn="ctr"/>
                      <a:r>
                        <a:rPr lang="de-DE" sz="1000" b="0" i="0" u="none" strike="noStrike" dirty="0">
                          <a:solidFill>
                            <a:srgbClr val="000000"/>
                          </a:solidFill>
                          <a:effectLst/>
                          <a:latin typeface="E+H Serif" panose="02020403050405020404" pitchFamily="18" charset="0"/>
                        </a:rPr>
                        <a:t>-</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Hart, Profi PA, DP</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HART, Profi PA + DP,FF, Ethernet/IP, MODBUS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HART, Profi PA + DP, FF, Ethernet/IP, MODBUS</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HART, Profi DP, Ethernet/IP, </a:t>
                      </a:r>
                      <a:r>
                        <a:rPr lang="de-DE" sz="1000" b="0" i="0" u="none" strike="noStrike" dirty="0" err="1">
                          <a:solidFill>
                            <a:srgbClr val="000000"/>
                          </a:solidFill>
                          <a:effectLst/>
                          <a:latin typeface="E+H Serif" panose="02020403050405020404" pitchFamily="18" charset="0"/>
                        </a:rPr>
                        <a:t>Profinet</a:t>
                      </a:r>
                      <a:r>
                        <a:rPr lang="de-DE" sz="1000" b="0" i="0" u="none" strike="noStrike" dirty="0">
                          <a:solidFill>
                            <a:srgbClr val="000000"/>
                          </a:solidFill>
                          <a:effectLst/>
                          <a:latin typeface="E+H Serif" panose="02020403050405020404" pitchFamily="18" charset="0"/>
                        </a:rPr>
                        <a:t>, MODBUS</a:t>
                      </a:r>
                    </a:p>
                  </a:txBody>
                  <a:tcPr marL="72000" marR="72000" marT="72000" marB="72000" anchor="ctr"/>
                </a:tc>
                <a:extLst>
                  <a:ext uri="{0D108BD9-81ED-4DB2-BD59-A6C34878D82A}">
                    <a16:rowId xmlns:a16="http://schemas.microsoft.com/office/drawing/2014/main" val="1280182395"/>
                  </a:ext>
                </a:extLst>
              </a:tr>
              <a:tr h="370840">
                <a:tc>
                  <a:txBody>
                    <a:bodyPr/>
                    <a:lstStyle/>
                    <a:p>
                      <a:r>
                        <a:rPr lang="de-DE" sz="1000" dirty="0"/>
                        <a:t>Werkstoff Sensor</a:t>
                      </a:r>
                    </a:p>
                  </a:txBody>
                  <a:tcPr marL="72000" marR="72000" marT="72000" marB="72000"/>
                </a:tc>
                <a:tc>
                  <a:txBody>
                    <a:bodyPr/>
                    <a:lstStyle/>
                    <a:p>
                      <a:pPr algn="l" fontAlgn="ctr"/>
                      <a:r>
                        <a:rPr lang="de-DE" sz="1000" b="0" i="0" u="none" strike="noStrike" dirty="0">
                          <a:solidFill>
                            <a:srgbClr val="000000"/>
                          </a:solidFill>
                          <a:effectLst/>
                          <a:latin typeface="E+H Serif" panose="02020403050405020404" pitchFamily="18" charset="0"/>
                        </a:rPr>
                        <a:t>Reines PEEK </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Reines PEEK </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Reines PEEK </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Keramik und Platin, Edelstahl</a:t>
                      </a:r>
                    </a:p>
                  </a:txBody>
                  <a:tcPr marL="72000" marR="72000" marT="72000" marB="72000" anchor="ctr"/>
                </a:tc>
                <a:tc>
                  <a:txBody>
                    <a:bodyPr/>
                    <a:lstStyle/>
                    <a:p>
                      <a:pPr algn="l" fontAlgn="ctr"/>
                      <a:r>
                        <a:rPr lang="de-DE" sz="1000" b="0" i="0" u="none" strike="noStrike" dirty="0">
                          <a:solidFill>
                            <a:srgbClr val="000000"/>
                          </a:solidFill>
                          <a:effectLst/>
                          <a:latin typeface="E+H Serif" panose="02020403050405020404" pitchFamily="18" charset="0"/>
                        </a:rPr>
                        <a:t>PFA, 316L</a:t>
                      </a:r>
                    </a:p>
                  </a:txBody>
                  <a:tcPr marL="72000" marR="72000" marT="72000" marB="72000" anchor="ctr"/>
                </a:tc>
                <a:extLst>
                  <a:ext uri="{0D108BD9-81ED-4DB2-BD59-A6C34878D82A}">
                    <a16:rowId xmlns:a16="http://schemas.microsoft.com/office/drawing/2014/main" val="1422768208"/>
                  </a:ext>
                </a:extLst>
              </a:tr>
              <a:tr h="370840">
                <a:tc>
                  <a:txBody>
                    <a:bodyPr/>
                    <a:lstStyle/>
                    <a:p>
                      <a:r>
                        <a:rPr lang="de-DE" sz="1000" dirty="0"/>
                        <a:t>Hygienezertifikate</a:t>
                      </a:r>
                    </a:p>
                  </a:txBody>
                  <a:tcPr marL="72000" marR="72000" marT="72000" marB="72000">
                    <a:lnB>
                      <a:noFill/>
                    </a:lnB>
                  </a:tcPr>
                </a:tc>
                <a:tc>
                  <a:txBody>
                    <a:bodyPr/>
                    <a:lstStyle/>
                    <a:p>
                      <a:pPr algn="l" fontAlgn="ctr"/>
                      <a:r>
                        <a:rPr lang="de-DE" sz="1000" b="0" i="0" u="none" strike="noStrike" dirty="0">
                          <a:solidFill>
                            <a:srgbClr val="000000"/>
                          </a:solidFill>
                          <a:effectLst/>
                          <a:latin typeface="E+H Serif" panose="02020403050405020404" pitchFamily="18" charset="0"/>
                        </a:rPr>
                        <a:t>3-A, FDA, (EHEDG in Vorbereitung)</a:t>
                      </a:r>
                    </a:p>
                  </a:txBody>
                  <a:tcPr marL="72000" marR="72000" marT="72000" marB="72000" anchor="ctr">
                    <a:lnB>
                      <a:noFill/>
                    </a:lnB>
                  </a:tcPr>
                </a:tc>
                <a:tc>
                  <a:txBody>
                    <a:bodyPr/>
                    <a:lstStyle/>
                    <a:p>
                      <a:pPr algn="l" fontAlgn="ctr"/>
                      <a:r>
                        <a:rPr lang="de-DE" sz="1000" b="0" i="0" u="none" strike="noStrike" dirty="0">
                          <a:solidFill>
                            <a:srgbClr val="000000"/>
                          </a:solidFill>
                          <a:effectLst/>
                          <a:latin typeface="E+H Serif" panose="02020403050405020404" pitchFamily="18" charset="0"/>
                        </a:rPr>
                        <a:t>EHEDG, 3-A, FDA</a:t>
                      </a:r>
                    </a:p>
                  </a:txBody>
                  <a:tcPr marL="72000" marR="72000" marT="72000" marB="72000" anchor="ctr">
                    <a:lnB>
                      <a:noFill/>
                    </a:lnB>
                  </a:tcPr>
                </a:tc>
                <a:tc>
                  <a:txBody>
                    <a:bodyPr/>
                    <a:lstStyle/>
                    <a:p>
                      <a:pPr algn="l" fontAlgn="ctr"/>
                      <a:r>
                        <a:rPr lang="de-DE" sz="1000" b="0" i="0" u="none" strike="noStrike" dirty="0">
                          <a:solidFill>
                            <a:srgbClr val="000000"/>
                          </a:solidFill>
                          <a:effectLst/>
                          <a:latin typeface="E+H Serif" panose="02020403050405020404" pitchFamily="18" charset="0"/>
                        </a:rPr>
                        <a:t>3-A, EHEDG, FDA</a:t>
                      </a:r>
                    </a:p>
                  </a:txBody>
                  <a:tcPr marL="72000" marR="72000" marT="72000" marB="72000" anchor="ctr">
                    <a:lnB>
                      <a:noFill/>
                    </a:lnB>
                  </a:tcPr>
                </a:tc>
                <a:tc>
                  <a:txBody>
                    <a:bodyPr/>
                    <a:lstStyle/>
                    <a:p>
                      <a:pPr algn="l" fontAlgn="ctr"/>
                      <a:r>
                        <a:rPr lang="de-DE" sz="1000" b="0" i="0" u="none" strike="noStrike" dirty="0">
                          <a:solidFill>
                            <a:srgbClr val="000000"/>
                          </a:solidFill>
                          <a:effectLst/>
                          <a:latin typeface="E+H Serif" panose="02020403050405020404" pitchFamily="18" charset="0"/>
                        </a:rPr>
                        <a:t>3-A, EHEDG, FDA</a:t>
                      </a:r>
                    </a:p>
                  </a:txBody>
                  <a:tcPr marL="72000" marR="72000" marT="72000" marB="72000" anchor="ctr">
                    <a:lnB>
                      <a:noFill/>
                    </a:lnB>
                  </a:tcPr>
                </a:tc>
                <a:tc>
                  <a:txBody>
                    <a:bodyPr/>
                    <a:lstStyle/>
                    <a:p>
                      <a:pPr algn="l" fontAlgn="ctr"/>
                      <a:r>
                        <a:rPr lang="de-DE" sz="1000" b="0" i="0" u="none" strike="noStrike" dirty="0">
                          <a:solidFill>
                            <a:srgbClr val="000000"/>
                          </a:solidFill>
                          <a:effectLst/>
                          <a:latin typeface="E+H Serif" panose="02020403050405020404" pitchFamily="18" charset="0"/>
                        </a:rPr>
                        <a:t>3-A, EHEDG, FDA</a:t>
                      </a:r>
                    </a:p>
                  </a:txBody>
                  <a:tcPr marL="72000" marR="72000" marT="72000" marB="72000" anchor="ctr">
                    <a:lnB>
                      <a:noFill/>
                    </a:lnB>
                  </a:tcPr>
                </a:tc>
                <a:extLst>
                  <a:ext uri="{0D108BD9-81ED-4DB2-BD59-A6C34878D82A}">
                    <a16:rowId xmlns:a16="http://schemas.microsoft.com/office/drawing/2014/main" val="2884464516"/>
                  </a:ext>
                </a:extLst>
              </a:tr>
              <a:tr h="370840">
                <a:tc>
                  <a:txBody>
                    <a:bodyPr/>
                    <a:lstStyle/>
                    <a:p>
                      <a:r>
                        <a:rPr lang="de-DE" sz="1000" dirty="0"/>
                        <a:t>Sterilisierbar mit Dampf</a:t>
                      </a:r>
                    </a:p>
                  </a:txBody>
                  <a:tcPr marL="72000" marR="72000" marT="72000" marB="72000">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de-DE" sz="1000" b="0" i="0" u="none" strike="noStrike" dirty="0">
                          <a:solidFill>
                            <a:srgbClr val="000000"/>
                          </a:solidFill>
                          <a:effectLst/>
                          <a:latin typeface="E+H Serif" panose="02020403050405020404" pitchFamily="18" charset="0"/>
                        </a:rPr>
                        <a:t>130°C</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de-DE" sz="1000" b="0" i="0" u="none" strike="noStrike" dirty="0">
                          <a:solidFill>
                            <a:srgbClr val="000000"/>
                          </a:solidFill>
                          <a:effectLst/>
                          <a:latin typeface="E+H Serif" panose="02020403050405020404" pitchFamily="18" charset="0"/>
                        </a:rPr>
                        <a:t>150°C, 1h</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de-DE" sz="1000" b="0" i="0" u="none" strike="noStrike" dirty="0">
                          <a:solidFill>
                            <a:srgbClr val="000000"/>
                          </a:solidFill>
                          <a:effectLst/>
                          <a:latin typeface="E+H Serif" panose="02020403050405020404" pitchFamily="18" charset="0"/>
                        </a:rPr>
                        <a:t>150°C, 1h</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de-DE" sz="1000" b="0" i="0" u="none" strike="noStrike" dirty="0">
                          <a:solidFill>
                            <a:srgbClr val="000000"/>
                          </a:solidFill>
                          <a:effectLst/>
                          <a:latin typeface="E+H Serif" panose="02020403050405020404" pitchFamily="18" charset="0"/>
                        </a:rPr>
                        <a:t>140°C, 1h</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de-DE" sz="1000" b="0" i="0" u="none" strike="noStrike" dirty="0">
                          <a:solidFill>
                            <a:srgbClr val="000000"/>
                          </a:solidFill>
                          <a:effectLst/>
                          <a:latin typeface="E+H Serif" panose="02020403050405020404" pitchFamily="18" charset="0"/>
                        </a:rPr>
                        <a:t>150°C</a:t>
                      </a:r>
                    </a:p>
                  </a:txBody>
                  <a:tcPr marL="72000" marR="72000" marT="72000" marB="7200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899757903"/>
                  </a:ext>
                </a:extLst>
              </a:tr>
            </a:tbl>
          </a:graphicData>
        </a:graphic>
      </p:graphicFrame>
      <p:sp>
        <p:nvSpPr>
          <p:cNvPr id="2" name="Title 1"/>
          <p:cNvSpPr>
            <a:spLocks noGrp="1"/>
          </p:cNvSpPr>
          <p:nvPr>
            <p:ph type="title"/>
          </p:nvPr>
        </p:nvSpPr>
        <p:spPr/>
        <p:txBody>
          <a:bodyPr/>
          <a:lstStyle/>
          <a:p>
            <a:r>
              <a:rPr lang="de-DE" dirty="0"/>
              <a:t>4.1 Übersicht Leitfähigkeitsmessgeräte</a:t>
            </a:r>
          </a:p>
        </p:txBody>
      </p:sp>
      <p:sp>
        <p:nvSpPr>
          <p:cNvPr id="5" name="Datumsplatzhalter 4">
            <a:extLst>
              <a:ext uri="{FF2B5EF4-FFF2-40B4-BE49-F238E27FC236}">
                <a16:creationId xmlns:a16="http://schemas.microsoft.com/office/drawing/2014/main" id="{A60FE8F8-274D-472D-9243-A94EDAA02F8B}"/>
              </a:ext>
            </a:extLst>
          </p:cNvPr>
          <p:cNvSpPr>
            <a:spLocks noGrp="1"/>
          </p:cNvSpPr>
          <p:nvPr>
            <p:ph type="dt" sz="half" idx="10"/>
          </p:nvPr>
        </p:nvSpPr>
        <p:spPr/>
        <p:txBody>
          <a:bodyPr/>
          <a:lstStyle/>
          <a:p>
            <a:r>
              <a:rPr lang="de-DE" dirty="0"/>
              <a:t>Leitfähigkeitsmessung in der Lebensmittel- und Getränkebranche</a:t>
            </a:r>
          </a:p>
        </p:txBody>
      </p:sp>
      <p:pic>
        <p:nvPicPr>
          <p:cNvPr id="7" name="Grafik 6">
            <a:extLst>
              <a:ext uri="{FF2B5EF4-FFF2-40B4-BE49-F238E27FC236}">
                <a16:creationId xmlns:a16="http://schemas.microsoft.com/office/drawing/2014/main" id="{B5A8041B-7FB1-4454-B52C-A722ABBA87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617"/>
          <a:stretch/>
        </p:blipFill>
        <p:spPr>
          <a:xfrm>
            <a:off x="7231386" y="1359316"/>
            <a:ext cx="351137" cy="684000"/>
          </a:xfrm>
          <a:prstGeom prst="rect">
            <a:avLst/>
          </a:prstGeom>
          <a:ln>
            <a:noFill/>
          </a:ln>
          <a:extLst>
            <a:ext uri="{91240B29-F687-4F45-9708-019B960494DF}">
              <a14:hiddenLine xmlns:a14="http://schemas.microsoft.com/office/drawing/2010/main"/>
            </a:ext>
          </a:extLst>
        </p:spPr>
      </p:pic>
      <p:pic>
        <p:nvPicPr>
          <p:cNvPr id="8" name="Picture 10" descr="CLD 134 Clamp">
            <a:extLst>
              <a:ext uri="{FF2B5EF4-FFF2-40B4-BE49-F238E27FC236}">
                <a16:creationId xmlns:a16="http://schemas.microsoft.com/office/drawing/2014/main" id="{7971F660-593B-4AA5-8F83-16102ABC313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9299" y="1412656"/>
            <a:ext cx="564715"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ext>
          </a:extLst>
        </p:spPr>
      </p:pic>
      <p:pic>
        <p:nvPicPr>
          <p:cNvPr id="9" name="Grafik 8">
            <a:extLst>
              <a:ext uri="{FF2B5EF4-FFF2-40B4-BE49-F238E27FC236}">
                <a16:creationId xmlns:a16="http://schemas.microsoft.com/office/drawing/2014/main" id="{5ED66261-12E6-4CB2-BB3A-DAE252C22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372" y="1382789"/>
            <a:ext cx="401526" cy="648000"/>
          </a:xfrm>
          <a:prstGeom prst="rect">
            <a:avLst/>
          </a:prstGeom>
          <a:ln>
            <a:noFill/>
          </a:ln>
          <a:extLst>
            <a:ext uri="{91240B29-F687-4F45-9708-019B960494DF}">
              <a14:hiddenLine xmlns:a14="http://schemas.microsoft.com/office/drawing/2010/main">
                <a:solidFill>
                  <a:schemeClr val="accent2"/>
                </a:solidFill>
              </a14:hiddenLine>
            </a:ext>
          </a:extLst>
        </p:spPr>
      </p:pic>
      <p:pic>
        <p:nvPicPr>
          <p:cNvPr id="10" name="Grafik 9">
            <a:extLst>
              <a:ext uri="{FF2B5EF4-FFF2-40B4-BE49-F238E27FC236}">
                <a16:creationId xmlns:a16="http://schemas.microsoft.com/office/drawing/2014/main" id="{400A9B18-6D42-489B-AD15-AA4F0ED78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5368" y="1417916"/>
            <a:ext cx="532541" cy="612000"/>
          </a:xfrm>
          <a:prstGeom prst="rect">
            <a:avLst/>
          </a:prstGeom>
        </p:spPr>
      </p:pic>
      <p:pic>
        <p:nvPicPr>
          <p:cNvPr id="11" name="Grafik 10">
            <a:extLst>
              <a:ext uri="{FF2B5EF4-FFF2-40B4-BE49-F238E27FC236}">
                <a16:creationId xmlns:a16="http://schemas.microsoft.com/office/drawing/2014/main" id="{125D237A-9051-41B6-B08A-4851E166AB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0386" y="1077690"/>
            <a:ext cx="1260000" cy="1260000"/>
          </a:xfrm>
          <a:prstGeom prst="rect">
            <a:avLst/>
          </a:prstGeom>
        </p:spPr>
      </p:pic>
      <p:sp>
        <p:nvSpPr>
          <p:cNvPr id="6" name="Foliennummernplatzhalter 5">
            <a:extLst>
              <a:ext uri="{FF2B5EF4-FFF2-40B4-BE49-F238E27FC236}">
                <a16:creationId xmlns:a16="http://schemas.microsoft.com/office/drawing/2014/main" id="{21E30129-ACEF-4C35-9600-929D369DEE61}"/>
              </a:ext>
            </a:extLst>
          </p:cNvPr>
          <p:cNvSpPr>
            <a:spLocks noGrp="1"/>
          </p:cNvSpPr>
          <p:nvPr>
            <p:ph type="sldNum" sz="quarter" idx="12"/>
          </p:nvPr>
        </p:nvSpPr>
        <p:spPr/>
        <p:txBody>
          <a:bodyPr/>
          <a:lstStyle/>
          <a:p>
            <a:r>
              <a:rPr lang="de-DE"/>
              <a:t>Folie </a:t>
            </a:r>
            <a:fld id="{40561E9D-F15A-4C60-AD1F-DF0D88B5FB83}" type="slidenum">
              <a:rPr lang="de-DE" smtClean="0"/>
              <a:t>13</a:t>
            </a:fld>
            <a:endParaRPr lang="de-DE" dirty="0"/>
          </a:p>
        </p:txBody>
      </p:sp>
      <p:sp>
        <p:nvSpPr>
          <p:cNvPr id="13" name="Fußzeilenplatzhalter 12">
            <a:extLst>
              <a:ext uri="{FF2B5EF4-FFF2-40B4-BE49-F238E27FC236}">
                <a16:creationId xmlns:a16="http://schemas.microsoft.com/office/drawing/2014/main" id="{176F53B0-C61C-41B6-AC90-DA2E0787290B}"/>
              </a:ext>
            </a:extLst>
          </p:cNvPr>
          <p:cNvSpPr>
            <a:spLocks noGrp="1"/>
          </p:cNvSpPr>
          <p:nvPr>
            <p:ph type="ftr" sz="quarter" idx="11"/>
          </p:nvPr>
        </p:nvSpPr>
        <p:spPr/>
        <p:txBody>
          <a:bodyPr/>
          <a:lstStyle/>
          <a:p>
            <a:r>
              <a:rPr lang="de-DE" dirty="0" err="1"/>
              <a:t>Endress+Hauser</a:t>
            </a:r>
            <a:endParaRPr lang="de-DE" dirty="0"/>
          </a:p>
        </p:txBody>
      </p:sp>
    </p:spTree>
    <p:extLst>
      <p:ext uri="{BB962C8B-B14F-4D97-AF65-F5344CB8AC3E}">
        <p14:creationId xmlns:p14="http://schemas.microsoft.com/office/powerpoint/2010/main" val="181893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4.2 Übersicht Messbereiche</a:t>
            </a:r>
          </a:p>
        </p:txBody>
      </p:sp>
      <p:graphicFrame>
        <p:nvGraphicFramePr>
          <p:cNvPr id="10" name="Tabelle 9"/>
          <p:cNvGraphicFramePr>
            <a:graphicFrameLocks noGrp="1"/>
          </p:cNvGraphicFramePr>
          <p:nvPr>
            <p:extLst>
              <p:ext uri="{D42A27DB-BD31-4B8C-83A1-F6EECF244321}">
                <p14:modId xmlns:p14="http://schemas.microsoft.com/office/powerpoint/2010/main" val="2421453304"/>
              </p:ext>
            </p:extLst>
          </p:nvPr>
        </p:nvGraphicFramePr>
        <p:xfrm>
          <a:off x="827088" y="1341439"/>
          <a:ext cx="7920837" cy="4138834"/>
        </p:xfrm>
        <a:graphic>
          <a:graphicData uri="http://schemas.openxmlformats.org/drawingml/2006/table">
            <a:tbl>
              <a:tblPr firstRow="1" bandRow="1">
                <a:tableStyleId>{5940675A-B579-460E-94D1-54222C63F5DA}</a:tableStyleId>
              </a:tblPr>
              <a:tblGrid>
                <a:gridCol w="880093">
                  <a:extLst>
                    <a:ext uri="{9D8B030D-6E8A-4147-A177-3AD203B41FA5}">
                      <a16:colId xmlns:a16="http://schemas.microsoft.com/office/drawing/2014/main" val="20000"/>
                    </a:ext>
                  </a:extLst>
                </a:gridCol>
                <a:gridCol w="880093">
                  <a:extLst>
                    <a:ext uri="{9D8B030D-6E8A-4147-A177-3AD203B41FA5}">
                      <a16:colId xmlns:a16="http://schemas.microsoft.com/office/drawing/2014/main" val="20001"/>
                    </a:ext>
                  </a:extLst>
                </a:gridCol>
                <a:gridCol w="880093">
                  <a:extLst>
                    <a:ext uri="{9D8B030D-6E8A-4147-A177-3AD203B41FA5}">
                      <a16:colId xmlns:a16="http://schemas.microsoft.com/office/drawing/2014/main" val="20002"/>
                    </a:ext>
                  </a:extLst>
                </a:gridCol>
                <a:gridCol w="880093">
                  <a:extLst>
                    <a:ext uri="{9D8B030D-6E8A-4147-A177-3AD203B41FA5}">
                      <a16:colId xmlns:a16="http://schemas.microsoft.com/office/drawing/2014/main" val="20003"/>
                    </a:ext>
                  </a:extLst>
                </a:gridCol>
                <a:gridCol w="880093">
                  <a:extLst>
                    <a:ext uri="{9D8B030D-6E8A-4147-A177-3AD203B41FA5}">
                      <a16:colId xmlns:a16="http://schemas.microsoft.com/office/drawing/2014/main" val="20004"/>
                    </a:ext>
                  </a:extLst>
                </a:gridCol>
                <a:gridCol w="880093">
                  <a:extLst>
                    <a:ext uri="{9D8B030D-6E8A-4147-A177-3AD203B41FA5}">
                      <a16:colId xmlns:a16="http://schemas.microsoft.com/office/drawing/2014/main" val="20005"/>
                    </a:ext>
                  </a:extLst>
                </a:gridCol>
                <a:gridCol w="880093">
                  <a:extLst>
                    <a:ext uri="{9D8B030D-6E8A-4147-A177-3AD203B41FA5}">
                      <a16:colId xmlns:a16="http://schemas.microsoft.com/office/drawing/2014/main" val="20006"/>
                    </a:ext>
                  </a:extLst>
                </a:gridCol>
                <a:gridCol w="880093">
                  <a:extLst>
                    <a:ext uri="{9D8B030D-6E8A-4147-A177-3AD203B41FA5}">
                      <a16:colId xmlns:a16="http://schemas.microsoft.com/office/drawing/2014/main" val="20007"/>
                    </a:ext>
                  </a:extLst>
                </a:gridCol>
                <a:gridCol w="880093">
                  <a:extLst>
                    <a:ext uri="{9D8B030D-6E8A-4147-A177-3AD203B41FA5}">
                      <a16:colId xmlns:a16="http://schemas.microsoft.com/office/drawing/2014/main" val="20008"/>
                    </a:ext>
                  </a:extLst>
                </a:gridCol>
              </a:tblGrid>
              <a:tr h="4138834">
                <a:tc>
                  <a:txBody>
                    <a:bodyPr/>
                    <a:lstStyle/>
                    <a:p>
                      <a:endParaRPr lang="de-DE" dirty="0"/>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solidFill>
                      <a:srgbClr val="E6ECF0"/>
                    </a:solidFill>
                  </a:tcPr>
                </a:tc>
                <a:tc>
                  <a:txBody>
                    <a:bodyPr/>
                    <a:lstStyle/>
                    <a:p>
                      <a:endParaRPr lang="de-DE" dirty="0"/>
                    </a:p>
                  </a:txBody>
                  <a:tcPr>
                    <a:lnL w="6350" cap="flat" cmpd="sng" algn="ctr">
                      <a:solidFill>
                        <a:schemeClr val="tx1"/>
                      </a:solidFill>
                      <a:prstDash val="solid"/>
                      <a:round/>
                      <a:headEnd type="none" w="med" len="med"/>
                      <a:tailEnd type="none" w="med" len="med"/>
                    </a:lnL>
                    <a:lnR w="12700" cmpd="sng">
                      <a:noFill/>
                    </a:lnR>
                    <a:lnT w="12700" cmpd="sng">
                      <a:noFill/>
                    </a:lnT>
                    <a:lnB w="12700" cmpd="sng">
                      <a:noFill/>
                    </a:lnB>
                    <a:solidFill>
                      <a:srgbClr val="E6ECF0"/>
                    </a:solidFill>
                  </a:tcPr>
                </a:tc>
                <a:extLst>
                  <a:ext uri="{0D108BD9-81ED-4DB2-BD59-A6C34878D82A}">
                    <a16:rowId xmlns:a16="http://schemas.microsoft.com/office/drawing/2014/main" val="10000"/>
                  </a:ext>
                </a:extLst>
              </a:tr>
            </a:tbl>
          </a:graphicData>
        </a:graphic>
      </p:graphicFrame>
      <p:grpSp>
        <p:nvGrpSpPr>
          <p:cNvPr id="17" name="Gruppieren 16"/>
          <p:cNvGrpSpPr/>
          <p:nvPr/>
        </p:nvGrpSpPr>
        <p:grpSpPr>
          <a:xfrm>
            <a:off x="833217" y="5413768"/>
            <a:ext cx="7914516" cy="692984"/>
            <a:chOff x="873224" y="5322011"/>
            <a:chExt cx="7914516" cy="692984"/>
          </a:xfrm>
        </p:grpSpPr>
        <p:sp>
          <p:nvSpPr>
            <p:cNvPr id="9" name="Textfeld 2"/>
            <p:cNvSpPr txBox="1">
              <a:spLocks noChangeArrowheads="1"/>
            </p:cNvSpPr>
            <p:nvPr/>
          </p:nvSpPr>
          <p:spPr bwMode="auto">
            <a:xfrm>
              <a:off x="873224" y="5322011"/>
              <a:ext cx="7914516" cy="32766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1600" dirty="0">
                  <a:solidFill>
                    <a:srgbClr val="000000"/>
                  </a:solidFill>
                  <a:latin typeface="E+H Serif"/>
                  <a:ea typeface="Calibri"/>
                  <a:cs typeface="Times New Roman"/>
                </a:rPr>
                <a:t>             0,1            1,0             10            100             </a:t>
              </a:r>
              <a:r>
                <a:rPr lang="de-DE" sz="1600" dirty="0">
                  <a:solidFill>
                    <a:srgbClr val="007CAA"/>
                  </a:solidFill>
                  <a:latin typeface="E+H Serif"/>
                  <a:ea typeface="Calibri"/>
                  <a:cs typeface="Times New Roman"/>
                </a:rPr>
                <a:t>1              10            100          1000</a:t>
              </a:r>
              <a:endParaRPr lang="de-DE" sz="1600" dirty="0">
                <a:solidFill>
                  <a:srgbClr val="000000"/>
                </a:solidFill>
                <a:latin typeface="E+H Serif"/>
                <a:ea typeface="Calibri"/>
                <a:cs typeface="Times New Roman"/>
              </a:endParaRPr>
            </a:p>
          </p:txBody>
        </p:sp>
        <p:cxnSp>
          <p:nvCxnSpPr>
            <p:cNvPr id="12" name="Gerade Verbindung mit Pfeil 11"/>
            <p:cNvCxnSpPr/>
            <p:nvPr/>
          </p:nvCxnSpPr>
          <p:spPr>
            <a:xfrm>
              <a:off x="873224" y="5668523"/>
              <a:ext cx="4375670" cy="0"/>
            </a:xfrm>
            <a:prstGeom prst="straightConnector1">
              <a:avLst/>
            </a:prstGeom>
            <a:ln w="25400" cap="flat">
              <a:solidFill>
                <a:srgbClr val="000000"/>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5248894" y="5668523"/>
              <a:ext cx="3507138" cy="0"/>
            </a:xfrm>
            <a:prstGeom prst="straightConnector1">
              <a:avLst/>
            </a:prstGeom>
            <a:ln w="25400" cap="flat">
              <a:solidFill>
                <a:schemeClr val="accent2"/>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2636887" y="5645663"/>
              <a:ext cx="4593254" cy="369332"/>
            </a:xfrm>
            <a:prstGeom prst="rect">
              <a:avLst/>
            </a:prstGeom>
            <a:noFill/>
          </p:spPr>
          <p:txBody>
            <a:bodyPr wrap="square" rtlCol="0">
              <a:spAutoFit/>
            </a:bodyPr>
            <a:lstStyle/>
            <a:p>
              <a:r>
                <a:rPr lang="de-DE" dirty="0">
                  <a:solidFill>
                    <a:srgbClr val="000000"/>
                  </a:solidFill>
                  <a:latin typeface="E+H Serif" pitchFamily="18" charset="0"/>
                </a:rPr>
                <a:t>µS/cm			             </a:t>
              </a:r>
              <a:r>
                <a:rPr lang="de-DE" dirty="0" err="1">
                  <a:solidFill>
                    <a:srgbClr val="007CAA"/>
                  </a:solidFill>
                  <a:latin typeface="E+H Serif" pitchFamily="18" charset="0"/>
                </a:rPr>
                <a:t>mS</a:t>
              </a:r>
              <a:r>
                <a:rPr lang="de-DE" dirty="0">
                  <a:solidFill>
                    <a:srgbClr val="007CAA"/>
                  </a:solidFill>
                  <a:latin typeface="E+H Serif" pitchFamily="18" charset="0"/>
                </a:rPr>
                <a:t>/cm</a:t>
              </a:r>
            </a:p>
          </p:txBody>
        </p:sp>
      </p:grpSp>
      <p:grpSp>
        <p:nvGrpSpPr>
          <p:cNvPr id="22" name="Gruppieren 21"/>
          <p:cNvGrpSpPr/>
          <p:nvPr/>
        </p:nvGrpSpPr>
        <p:grpSpPr>
          <a:xfrm>
            <a:off x="2142833" y="1479803"/>
            <a:ext cx="6075240" cy="920898"/>
            <a:chOff x="2150941" y="1371471"/>
            <a:chExt cx="6075240" cy="920898"/>
          </a:xfrm>
        </p:grpSpPr>
        <p:sp>
          <p:nvSpPr>
            <p:cNvPr id="64" name="Rechteck 63"/>
            <p:cNvSpPr/>
            <p:nvPr/>
          </p:nvSpPr>
          <p:spPr>
            <a:xfrm>
              <a:off x="4358187" y="1521830"/>
              <a:ext cx="3738062" cy="304989"/>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rPr>
                <a:t>induktiv</a:t>
              </a:r>
            </a:p>
          </p:txBody>
        </p:sp>
        <p:sp>
          <p:nvSpPr>
            <p:cNvPr id="65" name="Textfeld 64"/>
            <p:cNvSpPr txBox="1"/>
            <p:nvPr/>
          </p:nvSpPr>
          <p:spPr>
            <a:xfrm>
              <a:off x="6840779" y="1371471"/>
              <a:ext cx="1181100" cy="276999"/>
            </a:xfrm>
            <a:prstGeom prst="rect">
              <a:avLst/>
            </a:prstGeom>
            <a:noFill/>
            <a:ln>
              <a:noFill/>
            </a:ln>
            <a:extLst>
              <a:ext uri="{91240B29-F687-4F45-9708-019B960494DF}">
                <a14:hiddenLine xmlns:a14="http://schemas.microsoft.com/office/drawing/2010/main"/>
              </a:ext>
            </a:extLst>
          </p:spPr>
          <p:txBody>
            <a:bodyPr wrap="square" rtlCol="0">
              <a:spAutoFit/>
            </a:bodyPr>
            <a:lstStyle/>
            <a:p>
              <a:endParaRPr lang="de-DE" sz="1200" b="1" dirty="0">
                <a:solidFill>
                  <a:srgbClr val="FFFFFF">
                    <a:lumMod val="95000"/>
                  </a:srgbClr>
                </a:solidFill>
                <a:latin typeface="E+H Serif" pitchFamily="18" charset="0"/>
              </a:endParaRPr>
            </a:p>
          </p:txBody>
        </p:sp>
        <p:sp>
          <p:nvSpPr>
            <p:cNvPr id="66" name="Textfeld 65"/>
            <p:cNvSpPr txBox="1"/>
            <p:nvPr/>
          </p:nvSpPr>
          <p:spPr>
            <a:xfrm>
              <a:off x="2150941" y="1412034"/>
              <a:ext cx="2191675" cy="523220"/>
            </a:xfrm>
            <a:prstGeom prst="rect">
              <a:avLst/>
            </a:prstGeom>
            <a:noFill/>
            <a:ln>
              <a:noFill/>
            </a:ln>
            <a:extLst>
              <a:ext uri="{91240B29-F687-4F45-9708-019B960494DF}">
                <a14:hiddenLine xmlns:a14="http://schemas.microsoft.com/office/drawing/2010/main"/>
              </a:ext>
            </a:extLst>
          </p:spPr>
          <p:txBody>
            <a:bodyPr wrap="square" rtlCol="0">
              <a:spAutoFit/>
            </a:bodyPr>
            <a:lstStyle/>
            <a:p>
              <a:r>
                <a:rPr lang="de-DE" sz="1400" dirty="0" err="1">
                  <a:solidFill>
                    <a:srgbClr val="000000"/>
                  </a:solidFill>
                  <a:latin typeface="E+H Serif" pitchFamily="18" charset="0"/>
                </a:rPr>
                <a:t>Smartec</a:t>
              </a:r>
              <a:r>
                <a:rPr lang="de-DE" sz="1400" dirty="0">
                  <a:solidFill>
                    <a:srgbClr val="000000"/>
                  </a:solidFill>
                  <a:latin typeface="E+H Serif" pitchFamily="18" charset="0"/>
                </a:rPr>
                <a:t> CLD134, </a:t>
              </a:r>
              <a:br>
                <a:rPr lang="de-DE" sz="1400" dirty="0">
                  <a:solidFill>
                    <a:srgbClr val="000000"/>
                  </a:solidFill>
                  <a:latin typeface="E+H Serif" pitchFamily="18" charset="0"/>
                </a:rPr>
              </a:br>
              <a:r>
                <a:rPr lang="de-DE" sz="1400" dirty="0" err="1">
                  <a:solidFill>
                    <a:srgbClr val="000000"/>
                  </a:solidFill>
                  <a:latin typeface="E+H Serif" pitchFamily="18" charset="0"/>
                </a:rPr>
                <a:t>Indumax</a:t>
              </a:r>
              <a:r>
                <a:rPr lang="de-DE" sz="1400" dirty="0">
                  <a:solidFill>
                    <a:srgbClr val="000000"/>
                  </a:solidFill>
                  <a:latin typeface="E+H Serif" pitchFamily="18" charset="0"/>
                </a:rPr>
                <a:t> CLS54D</a:t>
              </a:r>
            </a:p>
          </p:txBody>
        </p:sp>
        <p:pic>
          <p:nvPicPr>
            <p:cNvPr id="55" name="Grafik 54"/>
            <p:cNvPicPr>
              <a:picLocks noChangeAspect="1"/>
            </p:cNvPicPr>
            <p:nvPr/>
          </p:nvPicPr>
          <p:blipFill rotWithShape="1">
            <a:blip r:embed="rId3" cstate="print">
              <a:extLst>
                <a:ext uri="{28A0092B-C50C-407E-A947-70E740481C1C}">
                  <a14:useLocalDpi xmlns:a14="http://schemas.microsoft.com/office/drawing/2010/main" val="0"/>
                </a:ext>
              </a:extLst>
            </a:blip>
            <a:srcRect t="11617"/>
            <a:stretch/>
          </p:blipFill>
          <p:spPr>
            <a:xfrm>
              <a:off x="6876826" y="1420364"/>
              <a:ext cx="435713" cy="848749"/>
            </a:xfrm>
            <a:prstGeom prst="rect">
              <a:avLst/>
            </a:prstGeom>
            <a:ln>
              <a:noFill/>
            </a:ln>
            <a:extLst>
              <a:ext uri="{91240B29-F687-4F45-9708-019B960494DF}">
                <a14:hiddenLine xmlns:a14="http://schemas.microsoft.com/office/drawing/2010/main"/>
              </a:ext>
            </a:extLst>
          </p:spPr>
        </p:pic>
        <p:pic>
          <p:nvPicPr>
            <p:cNvPr id="63" name="Picture 10" descr="CLD 134 Clam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131" y="1432912"/>
              <a:ext cx="793050" cy="85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ext>
            </a:extLst>
          </p:spPr>
        </p:pic>
      </p:grpSp>
      <p:cxnSp>
        <p:nvCxnSpPr>
          <p:cNvPr id="73" name="Gerade Verbindung 72"/>
          <p:cNvCxnSpPr/>
          <p:nvPr/>
        </p:nvCxnSpPr>
        <p:spPr>
          <a:xfrm>
            <a:off x="8612472" y="9733185"/>
            <a:ext cx="157661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61" name="Gruppieren 60"/>
          <p:cNvGrpSpPr/>
          <p:nvPr/>
        </p:nvGrpSpPr>
        <p:grpSpPr>
          <a:xfrm>
            <a:off x="1152715" y="3899296"/>
            <a:ext cx="6939086" cy="307777"/>
            <a:chOff x="1082793" y="1353666"/>
            <a:chExt cx="6939086" cy="307777"/>
          </a:xfrm>
        </p:grpSpPr>
        <p:sp>
          <p:nvSpPr>
            <p:cNvPr id="62" name="Rechteck 61"/>
            <p:cNvSpPr/>
            <p:nvPr/>
          </p:nvSpPr>
          <p:spPr>
            <a:xfrm>
              <a:off x="2846146" y="1356454"/>
              <a:ext cx="4072566" cy="304989"/>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rgbClr val="FFFFFF"/>
                  </a:solidFill>
                </a:rPr>
                <a:t>konduktiv</a:t>
              </a:r>
              <a:endParaRPr lang="de-DE" dirty="0">
                <a:solidFill>
                  <a:srgbClr val="FFFFFF"/>
                </a:solidFill>
              </a:endParaRPr>
            </a:p>
          </p:txBody>
        </p:sp>
        <p:sp>
          <p:nvSpPr>
            <p:cNvPr id="67" name="Textfeld 66"/>
            <p:cNvSpPr txBox="1"/>
            <p:nvPr/>
          </p:nvSpPr>
          <p:spPr>
            <a:xfrm>
              <a:off x="6840779" y="1371471"/>
              <a:ext cx="1181100" cy="276999"/>
            </a:xfrm>
            <a:prstGeom prst="rect">
              <a:avLst/>
            </a:prstGeom>
            <a:noFill/>
            <a:ln>
              <a:noFill/>
            </a:ln>
            <a:extLst>
              <a:ext uri="{91240B29-F687-4F45-9708-019B960494DF}">
                <a14:hiddenLine xmlns:a14="http://schemas.microsoft.com/office/drawing/2010/main"/>
              </a:ext>
            </a:extLst>
          </p:spPr>
          <p:txBody>
            <a:bodyPr wrap="square" rtlCol="0">
              <a:spAutoFit/>
            </a:bodyPr>
            <a:lstStyle/>
            <a:p>
              <a:endParaRPr lang="de-DE" sz="1200" b="1" dirty="0">
                <a:solidFill>
                  <a:srgbClr val="FFFFFF">
                    <a:lumMod val="95000"/>
                  </a:srgbClr>
                </a:solidFill>
                <a:latin typeface="E+H Serif" pitchFamily="18" charset="0"/>
              </a:endParaRPr>
            </a:p>
          </p:txBody>
        </p:sp>
        <p:sp>
          <p:nvSpPr>
            <p:cNvPr id="70" name="Textfeld 69"/>
            <p:cNvSpPr txBox="1"/>
            <p:nvPr/>
          </p:nvSpPr>
          <p:spPr>
            <a:xfrm>
              <a:off x="1082793" y="1353666"/>
              <a:ext cx="2191675" cy="307777"/>
            </a:xfrm>
            <a:prstGeom prst="rect">
              <a:avLst/>
            </a:prstGeom>
            <a:noFill/>
            <a:ln>
              <a:noFill/>
            </a:ln>
            <a:extLst>
              <a:ext uri="{91240B29-F687-4F45-9708-019B960494DF}">
                <a14:hiddenLine xmlns:a14="http://schemas.microsoft.com/office/drawing/2010/main"/>
              </a:ext>
            </a:extLst>
          </p:spPr>
          <p:txBody>
            <a:bodyPr wrap="square" rtlCol="0">
              <a:spAutoFit/>
            </a:bodyPr>
            <a:lstStyle/>
            <a:p>
              <a:r>
                <a:rPr lang="de-DE" sz="1400" dirty="0" err="1">
                  <a:solidFill>
                    <a:srgbClr val="000000"/>
                  </a:solidFill>
                  <a:latin typeface="E+H Serif" pitchFamily="18" charset="0"/>
                </a:rPr>
                <a:t>Promag</a:t>
              </a:r>
              <a:r>
                <a:rPr lang="de-DE" sz="1400" dirty="0">
                  <a:solidFill>
                    <a:srgbClr val="000000"/>
                  </a:solidFill>
                  <a:latin typeface="E+H Serif" pitchFamily="18" charset="0"/>
                </a:rPr>
                <a:t> H100</a:t>
              </a:r>
            </a:p>
          </p:txBody>
        </p:sp>
      </p:grpSp>
      <p:sp>
        <p:nvSpPr>
          <p:cNvPr id="5" name="Datumsplatzhalter 4"/>
          <p:cNvSpPr>
            <a:spLocks noGrp="1"/>
          </p:cNvSpPr>
          <p:nvPr>
            <p:ph type="dt" sz="half" idx="10"/>
          </p:nvPr>
        </p:nvSpPr>
        <p:spPr/>
        <p:txBody>
          <a:bodyPr/>
          <a:lstStyle/>
          <a:p>
            <a:r>
              <a:rPr lang="de-DE" dirty="0"/>
              <a:t>Leitfähigkeitsmessung in der Lebensmittel- und Getränkebranche</a:t>
            </a:r>
          </a:p>
        </p:txBody>
      </p:sp>
      <p:grpSp>
        <p:nvGrpSpPr>
          <p:cNvPr id="47" name="Gruppieren 46"/>
          <p:cNvGrpSpPr/>
          <p:nvPr/>
        </p:nvGrpSpPr>
        <p:grpSpPr>
          <a:xfrm>
            <a:off x="2337599" y="2752340"/>
            <a:ext cx="5754202" cy="307777"/>
            <a:chOff x="2267677" y="1353666"/>
            <a:chExt cx="5754202" cy="307777"/>
          </a:xfrm>
        </p:grpSpPr>
        <p:sp>
          <p:nvSpPr>
            <p:cNvPr id="48" name="Rechteck 47"/>
            <p:cNvSpPr/>
            <p:nvPr/>
          </p:nvSpPr>
          <p:spPr>
            <a:xfrm>
              <a:off x="4459352" y="1356454"/>
              <a:ext cx="3339395" cy="304989"/>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rPr>
                <a:t>induktiv</a:t>
              </a:r>
            </a:p>
          </p:txBody>
        </p:sp>
        <p:sp>
          <p:nvSpPr>
            <p:cNvPr id="49" name="Textfeld 48"/>
            <p:cNvSpPr txBox="1"/>
            <p:nvPr/>
          </p:nvSpPr>
          <p:spPr>
            <a:xfrm>
              <a:off x="6840779" y="1371471"/>
              <a:ext cx="1181100" cy="276999"/>
            </a:xfrm>
            <a:prstGeom prst="rect">
              <a:avLst/>
            </a:prstGeom>
            <a:noFill/>
            <a:ln>
              <a:noFill/>
            </a:ln>
            <a:extLst>
              <a:ext uri="{91240B29-F687-4F45-9708-019B960494DF}">
                <a14:hiddenLine xmlns:a14="http://schemas.microsoft.com/office/drawing/2010/main"/>
              </a:ext>
            </a:extLst>
          </p:spPr>
          <p:txBody>
            <a:bodyPr wrap="square" rtlCol="0">
              <a:spAutoFit/>
            </a:bodyPr>
            <a:lstStyle/>
            <a:p>
              <a:endParaRPr lang="de-DE" sz="1200" b="1" dirty="0">
                <a:solidFill>
                  <a:srgbClr val="FFFFFF">
                    <a:lumMod val="95000"/>
                  </a:srgbClr>
                </a:solidFill>
                <a:latin typeface="E+H Serif" pitchFamily="18" charset="0"/>
              </a:endParaRPr>
            </a:p>
          </p:txBody>
        </p:sp>
        <p:sp>
          <p:nvSpPr>
            <p:cNvPr id="58" name="Textfeld 57"/>
            <p:cNvSpPr txBox="1"/>
            <p:nvPr/>
          </p:nvSpPr>
          <p:spPr>
            <a:xfrm>
              <a:off x="2267677" y="1353666"/>
              <a:ext cx="2191675" cy="307777"/>
            </a:xfrm>
            <a:prstGeom prst="rect">
              <a:avLst/>
            </a:prstGeom>
            <a:noFill/>
            <a:ln>
              <a:noFill/>
            </a:ln>
            <a:extLst>
              <a:ext uri="{91240B29-F687-4F45-9708-019B960494DF}">
                <a14:hiddenLine xmlns:a14="http://schemas.microsoft.com/office/drawing/2010/main"/>
              </a:ext>
            </a:extLst>
          </p:spPr>
          <p:txBody>
            <a:bodyPr wrap="square" rtlCol="0">
              <a:spAutoFit/>
            </a:bodyPr>
            <a:lstStyle/>
            <a:p>
              <a:r>
                <a:rPr lang="de-DE" sz="1400" dirty="0" err="1">
                  <a:solidFill>
                    <a:srgbClr val="000000"/>
                  </a:solidFill>
                  <a:latin typeface="E+H Serif" pitchFamily="18" charset="0"/>
                </a:rPr>
                <a:t>Smartec</a:t>
              </a:r>
              <a:r>
                <a:rPr lang="de-DE" sz="1400" dirty="0">
                  <a:solidFill>
                    <a:srgbClr val="000000"/>
                  </a:solidFill>
                  <a:latin typeface="E+H Serif" pitchFamily="18" charset="0"/>
                </a:rPr>
                <a:t> CLD18</a:t>
              </a:r>
            </a:p>
          </p:txBody>
        </p:sp>
      </p:grpSp>
      <p:sp>
        <p:nvSpPr>
          <p:cNvPr id="71" name="Textfeld 70"/>
          <p:cNvSpPr txBox="1"/>
          <p:nvPr/>
        </p:nvSpPr>
        <p:spPr>
          <a:xfrm>
            <a:off x="1516218" y="4777569"/>
            <a:ext cx="1071337" cy="523220"/>
          </a:xfrm>
          <a:prstGeom prst="rect">
            <a:avLst/>
          </a:prstGeom>
          <a:noFill/>
          <a:ln>
            <a:noFill/>
          </a:ln>
          <a:extLst>
            <a:ext uri="{91240B29-F687-4F45-9708-019B960494DF}">
              <a14:hiddenLine xmlns:a14="http://schemas.microsoft.com/office/drawing/2010/main"/>
            </a:ext>
          </a:extLst>
        </p:spPr>
        <p:txBody>
          <a:bodyPr wrap="square" rtlCol="0">
            <a:spAutoFit/>
          </a:bodyPr>
          <a:lstStyle/>
          <a:p>
            <a:r>
              <a:rPr lang="de-DE" sz="1400" dirty="0" err="1">
                <a:solidFill>
                  <a:srgbClr val="000000"/>
                </a:solidFill>
                <a:latin typeface="E+H Serif" pitchFamily="18" charset="0"/>
              </a:rPr>
              <a:t>Memosens</a:t>
            </a:r>
            <a:r>
              <a:rPr lang="de-DE" sz="1400" dirty="0">
                <a:solidFill>
                  <a:srgbClr val="000000"/>
                </a:solidFill>
                <a:latin typeface="E+H Serif" pitchFamily="18" charset="0"/>
              </a:rPr>
              <a:t> CLS82D</a:t>
            </a:r>
          </a:p>
        </p:txBody>
      </p:sp>
      <p:sp>
        <p:nvSpPr>
          <p:cNvPr id="69" name="Rechteck 68"/>
          <p:cNvSpPr/>
          <p:nvPr/>
        </p:nvSpPr>
        <p:spPr>
          <a:xfrm>
            <a:off x="2596880" y="4882590"/>
            <a:ext cx="4817090" cy="306000"/>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rgbClr val="FFFFFF"/>
                </a:solidFill>
                <a:latin typeface="E+H Serif" pitchFamily="18" charset="0"/>
              </a:rPr>
              <a:t>konduktiv</a:t>
            </a:r>
            <a:endParaRPr lang="de-DE" dirty="0">
              <a:solidFill>
                <a:srgbClr val="FFFFFF"/>
              </a:solidFill>
              <a:latin typeface="E+H Serif" pitchFamily="18" charset="0"/>
            </a:endParaRPr>
          </a:p>
        </p:txBody>
      </p:sp>
      <p:pic>
        <p:nvPicPr>
          <p:cNvPr id="46" name="Grafik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009" y="4412864"/>
            <a:ext cx="587374" cy="947930"/>
          </a:xfrm>
          <a:prstGeom prst="rect">
            <a:avLst/>
          </a:prstGeom>
          <a:ln>
            <a:noFill/>
          </a:ln>
          <a:extLst>
            <a:ext uri="{91240B29-F687-4F45-9708-019B960494DF}">
              <a14:hiddenLine xmlns:a14="http://schemas.microsoft.com/office/drawing/2010/main">
                <a:solidFill>
                  <a:schemeClr val="accent2"/>
                </a:solidFill>
              </a14:hiddenLine>
            </a:ext>
          </a:extLst>
        </p:spPr>
      </p:pic>
      <p:pic>
        <p:nvPicPr>
          <p:cNvPr id="13" name="Grafik 12">
            <a:extLst>
              <a:ext uri="{FF2B5EF4-FFF2-40B4-BE49-F238E27FC236}">
                <a16:creationId xmlns:a16="http://schemas.microsoft.com/office/drawing/2014/main" id="{11289CE5-0078-4879-A1BB-0190DF57B4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609" y="3529431"/>
            <a:ext cx="675062" cy="775786"/>
          </a:xfrm>
          <a:prstGeom prst="rect">
            <a:avLst/>
          </a:prstGeom>
        </p:spPr>
      </p:pic>
      <p:pic>
        <p:nvPicPr>
          <p:cNvPr id="23" name="Grafik 22">
            <a:extLst>
              <a:ext uri="{FF2B5EF4-FFF2-40B4-BE49-F238E27FC236}">
                <a16:creationId xmlns:a16="http://schemas.microsoft.com/office/drawing/2014/main" id="{CD2D0C7E-9BC0-4216-B9AD-10C2BAA00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4264" y="2035063"/>
            <a:ext cx="1602542" cy="1602542"/>
          </a:xfrm>
          <a:prstGeom prst="rect">
            <a:avLst/>
          </a:prstGeom>
        </p:spPr>
      </p:pic>
      <p:sp>
        <p:nvSpPr>
          <p:cNvPr id="6" name="Foliennummernplatzhalter 5">
            <a:extLst>
              <a:ext uri="{FF2B5EF4-FFF2-40B4-BE49-F238E27FC236}">
                <a16:creationId xmlns:a16="http://schemas.microsoft.com/office/drawing/2014/main" id="{FA8D654B-CB51-4571-8947-B206B7AC9E4D}"/>
              </a:ext>
            </a:extLst>
          </p:cNvPr>
          <p:cNvSpPr>
            <a:spLocks noGrp="1"/>
          </p:cNvSpPr>
          <p:nvPr>
            <p:ph type="sldNum" sz="quarter" idx="12"/>
          </p:nvPr>
        </p:nvSpPr>
        <p:spPr/>
        <p:txBody>
          <a:bodyPr/>
          <a:lstStyle/>
          <a:p>
            <a:r>
              <a:rPr lang="de-DE"/>
              <a:t>Folie </a:t>
            </a:r>
            <a:fld id="{2D0D322B-1980-4914-B5FF-64155890B59A}" type="slidenum">
              <a:rPr lang="de-DE" smtClean="0"/>
              <a:t>14</a:t>
            </a:fld>
            <a:endParaRPr lang="de-DE" dirty="0"/>
          </a:p>
        </p:txBody>
      </p:sp>
      <p:sp>
        <p:nvSpPr>
          <p:cNvPr id="7" name="Fußzeilenplatzhalter 6">
            <a:extLst>
              <a:ext uri="{FF2B5EF4-FFF2-40B4-BE49-F238E27FC236}">
                <a16:creationId xmlns:a16="http://schemas.microsoft.com/office/drawing/2014/main" id="{A37AF5E1-25D7-4AD4-9145-C74E1F132688}"/>
              </a:ext>
            </a:extLst>
          </p:cNvPr>
          <p:cNvSpPr>
            <a:spLocks noGrp="1"/>
          </p:cNvSpPr>
          <p:nvPr>
            <p:ph type="ftr" sz="quarter" idx="11"/>
          </p:nvPr>
        </p:nvSpPr>
        <p:spPr/>
        <p:txBody>
          <a:bodyPr/>
          <a:lstStyle/>
          <a:p>
            <a:r>
              <a:rPr lang="de-DE" dirty="0" err="1"/>
              <a:t>Endress+Hauser</a:t>
            </a:r>
            <a:endParaRPr lang="de-DE" dirty="0"/>
          </a:p>
        </p:txBody>
      </p:sp>
    </p:spTree>
    <p:extLst>
      <p:ext uri="{BB962C8B-B14F-4D97-AF65-F5344CB8AC3E}">
        <p14:creationId xmlns:p14="http://schemas.microsoft.com/office/powerpoint/2010/main" val="394308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4.3 Segmentierung nach Applikationen</a:t>
            </a:r>
          </a:p>
        </p:txBody>
      </p:sp>
      <p:graphicFrame>
        <p:nvGraphicFramePr>
          <p:cNvPr id="10" name="Tabelle 9"/>
          <p:cNvGraphicFramePr>
            <a:graphicFrameLocks noGrp="1"/>
          </p:cNvGraphicFramePr>
          <p:nvPr>
            <p:extLst>
              <p:ext uri="{D42A27DB-BD31-4B8C-83A1-F6EECF244321}">
                <p14:modId xmlns:p14="http://schemas.microsoft.com/office/powerpoint/2010/main" val="3007923959"/>
              </p:ext>
            </p:extLst>
          </p:nvPr>
        </p:nvGraphicFramePr>
        <p:xfrm>
          <a:off x="827089" y="1341438"/>
          <a:ext cx="9193211" cy="4877530"/>
        </p:xfrm>
        <a:graphic>
          <a:graphicData uri="http://schemas.openxmlformats.org/drawingml/2006/table">
            <a:tbl>
              <a:tblPr>
                <a:tableStyleId>{F5AB1C69-6EDB-4FF4-983F-18BD219EF322}</a:tableStyleId>
              </a:tblPr>
              <a:tblGrid>
                <a:gridCol w="1677986">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1291590">
                  <a:extLst>
                    <a:ext uri="{9D8B030D-6E8A-4147-A177-3AD203B41FA5}">
                      <a16:colId xmlns:a16="http://schemas.microsoft.com/office/drawing/2014/main" val="20002"/>
                    </a:ext>
                  </a:extLst>
                </a:gridCol>
                <a:gridCol w="1291590">
                  <a:extLst>
                    <a:ext uri="{9D8B030D-6E8A-4147-A177-3AD203B41FA5}">
                      <a16:colId xmlns:a16="http://schemas.microsoft.com/office/drawing/2014/main" val="20003"/>
                    </a:ext>
                  </a:extLst>
                </a:gridCol>
                <a:gridCol w="1291590">
                  <a:extLst>
                    <a:ext uri="{9D8B030D-6E8A-4147-A177-3AD203B41FA5}">
                      <a16:colId xmlns:a16="http://schemas.microsoft.com/office/drawing/2014/main" val="20004"/>
                    </a:ext>
                  </a:extLst>
                </a:gridCol>
                <a:gridCol w="1291590">
                  <a:extLst>
                    <a:ext uri="{9D8B030D-6E8A-4147-A177-3AD203B41FA5}">
                      <a16:colId xmlns:a16="http://schemas.microsoft.com/office/drawing/2014/main" val="20005"/>
                    </a:ext>
                  </a:extLst>
                </a:gridCol>
                <a:gridCol w="1291590">
                  <a:extLst>
                    <a:ext uri="{9D8B030D-6E8A-4147-A177-3AD203B41FA5}">
                      <a16:colId xmlns:a16="http://schemas.microsoft.com/office/drawing/2014/main" val="20006"/>
                    </a:ext>
                  </a:extLst>
                </a:gridCol>
              </a:tblGrid>
              <a:tr h="725539">
                <a:tc>
                  <a:txBody>
                    <a:bodyPr/>
                    <a:lstStyle/>
                    <a:p>
                      <a:pPr algn="ctr" fontAlgn="ctr"/>
                      <a:r>
                        <a:rPr lang="de-DE" sz="1100" u="none" strike="noStrike" dirty="0">
                          <a:effectLst/>
                        </a:rPr>
                        <a:t> </a:t>
                      </a:r>
                      <a:endParaRPr lang="de-DE" sz="1100" b="0" i="0" u="none" strike="noStrike" dirty="0">
                        <a:solidFill>
                          <a:srgbClr val="000000"/>
                        </a:solidFill>
                        <a:effectLst/>
                        <a:latin typeface="E+H Serif"/>
                      </a:endParaRPr>
                    </a:p>
                  </a:txBody>
                  <a:tcPr marL="108000" marR="108000" marT="0" marB="0"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de-DE" sz="1200" b="1" kern="1200" dirty="0">
                          <a:solidFill>
                            <a:schemeClr val="lt1"/>
                          </a:solidFill>
                          <a:latin typeface="+mn-lt"/>
                          <a:ea typeface="+mn-ea"/>
                          <a:cs typeface="+mn-cs"/>
                        </a:rPr>
                        <a:t>Einbauort</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fontAlgn="ctr" latinLnBrk="0" hangingPunct="1"/>
                      <a:r>
                        <a:rPr lang="de-DE" sz="1200" b="1" kern="1200" dirty="0" err="1">
                          <a:solidFill>
                            <a:schemeClr val="lt1"/>
                          </a:solidFill>
                          <a:latin typeface="+mn-lt"/>
                          <a:ea typeface="+mn-ea"/>
                          <a:cs typeface="+mn-cs"/>
                        </a:rPr>
                        <a:t>Smartec</a:t>
                      </a:r>
                      <a:r>
                        <a:rPr lang="de-DE" sz="1200" b="1" kern="1200" dirty="0">
                          <a:solidFill>
                            <a:schemeClr val="lt1"/>
                          </a:solidFill>
                          <a:latin typeface="+mn-lt"/>
                          <a:ea typeface="+mn-ea"/>
                          <a:cs typeface="+mn-cs"/>
                        </a:rPr>
                        <a:t> CLD18</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de-DE" sz="1200" b="1" kern="1200" dirty="0" err="1">
                          <a:solidFill>
                            <a:schemeClr val="lt1"/>
                          </a:solidFill>
                          <a:latin typeface="+mn-lt"/>
                          <a:ea typeface="+mn-ea"/>
                          <a:cs typeface="+mn-cs"/>
                        </a:rPr>
                        <a:t>Smartec</a:t>
                      </a:r>
                      <a:r>
                        <a:rPr lang="de-DE" sz="1200" b="1" kern="1200" dirty="0">
                          <a:solidFill>
                            <a:schemeClr val="lt1"/>
                          </a:solidFill>
                          <a:latin typeface="+mn-lt"/>
                          <a:ea typeface="+mn-ea"/>
                          <a:cs typeface="+mn-cs"/>
                        </a:rPr>
                        <a:t> CLD134</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de-DE" sz="1200" b="1" kern="1200" dirty="0" err="1">
                          <a:solidFill>
                            <a:schemeClr val="lt1"/>
                          </a:solidFill>
                          <a:latin typeface="+mn-lt"/>
                          <a:ea typeface="+mn-ea"/>
                          <a:cs typeface="+mn-cs"/>
                        </a:rPr>
                        <a:t>Indumax</a:t>
                      </a:r>
                      <a:r>
                        <a:rPr lang="de-DE" sz="1200" b="1" kern="1200" dirty="0">
                          <a:solidFill>
                            <a:schemeClr val="lt1"/>
                          </a:solidFill>
                          <a:latin typeface="+mn-lt"/>
                          <a:ea typeface="+mn-ea"/>
                          <a:cs typeface="+mn-cs"/>
                        </a:rPr>
                        <a:t> CLS54D</a:t>
                      </a:r>
                    </a:p>
                    <a:p>
                      <a:pPr algn="l" fontAlgn="ctr"/>
                      <a:r>
                        <a:rPr lang="de-DE" sz="1200" b="1" kern="1200" dirty="0">
                          <a:solidFill>
                            <a:schemeClr val="lt1"/>
                          </a:solidFill>
                          <a:latin typeface="+mn-lt"/>
                          <a:ea typeface="+mn-ea"/>
                          <a:cs typeface="+mn-cs"/>
                        </a:rPr>
                        <a:t>(mit </a:t>
                      </a:r>
                      <a:r>
                        <a:rPr lang="de-DE" sz="1200" b="1" kern="1200" dirty="0" err="1">
                          <a:solidFill>
                            <a:schemeClr val="lt1"/>
                          </a:solidFill>
                          <a:latin typeface="+mn-lt"/>
                          <a:ea typeface="+mn-ea"/>
                          <a:cs typeface="+mn-cs"/>
                        </a:rPr>
                        <a:t>Liquiline</a:t>
                      </a:r>
                      <a:r>
                        <a:rPr lang="de-DE" sz="1200" b="1" kern="1200" dirty="0">
                          <a:solidFill>
                            <a:schemeClr val="lt1"/>
                          </a:solidFill>
                          <a:latin typeface="+mn-lt"/>
                          <a:ea typeface="+mn-ea"/>
                          <a:cs typeface="+mn-cs"/>
                        </a:rPr>
                        <a:t>)</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fontAlgn="ctr" latinLnBrk="0" hangingPunct="1"/>
                      <a:r>
                        <a:rPr lang="de-DE" sz="1200" b="1" kern="1200" dirty="0" err="1">
                          <a:solidFill>
                            <a:schemeClr val="lt1"/>
                          </a:solidFill>
                          <a:latin typeface="+mn-lt"/>
                          <a:ea typeface="+mn-ea"/>
                          <a:cs typeface="+mn-cs"/>
                        </a:rPr>
                        <a:t>Memosens</a:t>
                      </a:r>
                      <a:r>
                        <a:rPr lang="de-DE" sz="1200" b="1" kern="1200" dirty="0">
                          <a:solidFill>
                            <a:schemeClr val="lt1"/>
                          </a:solidFill>
                          <a:latin typeface="+mn-lt"/>
                          <a:ea typeface="+mn-ea"/>
                          <a:cs typeface="+mn-cs"/>
                        </a:rPr>
                        <a:t> CLS82D</a:t>
                      </a:r>
                    </a:p>
                    <a:p>
                      <a:pPr marL="0" marR="0" indent="0" algn="l" defTabSz="914400" rtl="0" eaLnBrk="1" fontAlgn="ctr" latinLnBrk="0" hangingPunct="1">
                        <a:lnSpc>
                          <a:spcPct val="100000"/>
                        </a:lnSpc>
                        <a:spcBef>
                          <a:spcPts val="0"/>
                        </a:spcBef>
                        <a:spcAft>
                          <a:spcPts val="0"/>
                        </a:spcAft>
                        <a:buClrTx/>
                        <a:buSzTx/>
                        <a:buFontTx/>
                        <a:buNone/>
                        <a:tabLst/>
                        <a:defRPr/>
                      </a:pPr>
                      <a:r>
                        <a:rPr lang="de-DE" sz="1200" b="1" kern="1200" dirty="0">
                          <a:solidFill>
                            <a:schemeClr val="lt1"/>
                          </a:solidFill>
                          <a:latin typeface="+mn-lt"/>
                          <a:ea typeface="+mn-ea"/>
                          <a:cs typeface="+mn-cs"/>
                        </a:rPr>
                        <a:t>(mit </a:t>
                      </a:r>
                      <a:r>
                        <a:rPr lang="de-DE" sz="1200" b="1" kern="1200" dirty="0" err="1">
                          <a:solidFill>
                            <a:schemeClr val="lt1"/>
                          </a:solidFill>
                          <a:latin typeface="+mn-lt"/>
                          <a:ea typeface="+mn-ea"/>
                          <a:cs typeface="+mn-cs"/>
                        </a:rPr>
                        <a:t>Liquiline</a:t>
                      </a:r>
                      <a:r>
                        <a:rPr lang="de-DE" sz="1200" b="1" kern="1200" dirty="0">
                          <a:solidFill>
                            <a:schemeClr val="lt1"/>
                          </a:solidFill>
                          <a:latin typeface="+mn-lt"/>
                          <a:ea typeface="+mn-ea"/>
                          <a:cs typeface="+mn-cs"/>
                        </a:rPr>
                        <a:t>)</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fontAlgn="ctr" latinLnBrk="0" hangingPunct="1"/>
                      <a:r>
                        <a:rPr lang="de-DE" sz="1200" b="1" kern="1200" dirty="0" err="1">
                          <a:solidFill>
                            <a:schemeClr val="lt1"/>
                          </a:solidFill>
                          <a:latin typeface="+mn-lt"/>
                          <a:ea typeface="+mn-ea"/>
                          <a:cs typeface="+mn-cs"/>
                        </a:rPr>
                        <a:t>Promag</a:t>
                      </a:r>
                      <a:r>
                        <a:rPr lang="de-DE" sz="1200" b="1" kern="1200" dirty="0">
                          <a:solidFill>
                            <a:schemeClr val="lt1"/>
                          </a:solidFill>
                          <a:latin typeface="+mn-lt"/>
                          <a:ea typeface="+mn-ea"/>
                          <a:cs typeface="+mn-cs"/>
                        </a:rPr>
                        <a:t> H 100</a:t>
                      </a:r>
                    </a:p>
                  </a:txBody>
                  <a:tcPr marL="108000" marR="108000" marT="0" marB="0"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43693">
                <a:tc>
                  <a:txBody>
                    <a:bodyPr/>
                    <a:lstStyle/>
                    <a:p>
                      <a:pPr algn="l" fontAlgn="t"/>
                      <a:r>
                        <a:rPr lang="de-DE" sz="1200" u="none" strike="noStrike" dirty="0">
                          <a:solidFill>
                            <a:schemeClr val="accent2"/>
                          </a:solidFill>
                          <a:effectLst/>
                        </a:rPr>
                        <a:t>CIP-</a:t>
                      </a:r>
                      <a:r>
                        <a:rPr lang="de-DE" sz="1200" u="none" strike="noStrike" dirty="0" err="1">
                          <a:solidFill>
                            <a:schemeClr val="accent2"/>
                          </a:solidFill>
                          <a:effectLst/>
                        </a:rPr>
                        <a:t>Aufschärfung</a:t>
                      </a:r>
                      <a:endParaRPr lang="de-DE"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t"/>
                      <a:r>
                        <a:rPr lang="de-DE" sz="1100" u="none" strike="noStrike" dirty="0">
                          <a:effectLst/>
                        </a:rPr>
                        <a:t>Tank</a:t>
                      </a:r>
                    </a:p>
                    <a:p>
                      <a:pPr algn="l" fontAlgn="t"/>
                      <a:r>
                        <a:rPr lang="de-DE" sz="1100" u="none" strike="noStrike" dirty="0">
                          <a:effectLst/>
                        </a:rPr>
                        <a:t>CIP-Medium</a:t>
                      </a:r>
                      <a:endParaRPr lang="de-DE"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 +</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 -</a:t>
                      </a:r>
                    </a:p>
                  </a:txBody>
                  <a:tcPr marL="108000" marR="108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1680">
                <a:tc>
                  <a:txBody>
                    <a:bodyPr/>
                    <a:lstStyle/>
                    <a:p>
                      <a:pPr algn="l" fontAlgn="t"/>
                      <a:r>
                        <a:rPr lang="de-DE" sz="1200" u="none" strike="noStrike" dirty="0">
                          <a:solidFill>
                            <a:schemeClr val="accent2"/>
                          </a:solidFill>
                          <a:effectLst/>
                        </a:rPr>
                        <a:t>CIP</a:t>
                      </a:r>
                      <a:r>
                        <a:rPr lang="de-DE" sz="1200" u="none" strike="noStrike" baseline="0" dirty="0">
                          <a:solidFill>
                            <a:schemeClr val="accent2"/>
                          </a:solidFill>
                          <a:effectLst/>
                        </a:rPr>
                        <a:t>-Supply</a:t>
                      </a:r>
                      <a:endParaRPr lang="de-DE"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solidFill>
                      <a:srgbClr val="FFFFFF"/>
                    </a:solidFill>
                  </a:tcPr>
                </a:tc>
                <a:tc>
                  <a:txBody>
                    <a:bodyPr/>
                    <a:lstStyle/>
                    <a:p>
                      <a:pPr algn="l" fontAlgn="t"/>
                      <a:r>
                        <a:rPr lang="de-DE" sz="1100" u="none" strike="noStrike" dirty="0">
                          <a:effectLst/>
                        </a:rPr>
                        <a:t>Leitung CIP-Vorlauf</a:t>
                      </a:r>
                      <a:endParaRPr lang="de-DE"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mpd="sng">
                      <a:noFill/>
                    </a:lnT>
                    <a:solidFill>
                      <a:srgbClr val="FFFFFF"/>
                    </a:solidFill>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br>
                        <a:rPr lang="de-DE" sz="1100" u="none" strike="noStrike" dirty="0">
                          <a:effectLst/>
                        </a:rPr>
                      </a:br>
                      <a:r>
                        <a:rPr lang="de-DE" sz="1100" u="none" strike="noStrike" dirty="0">
                          <a:effectLst/>
                        </a:rPr>
                        <a:t>Zusätzliche Überwachungs-funktion</a:t>
                      </a:r>
                      <a:endParaRPr lang="de-DE" sz="11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57979722"/>
                  </a:ext>
                </a:extLst>
              </a:tr>
              <a:tr h="643693">
                <a:tc>
                  <a:txBody>
                    <a:bodyPr/>
                    <a:lstStyle/>
                    <a:p>
                      <a:pPr algn="l" fontAlgn="t"/>
                      <a:r>
                        <a:rPr lang="de-DE" sz="1200" u="none" strike="noStrike" dirty="0">
                          <a:solidFill>
                            <a:schemeClr val="accent2"/>
                          </a:solidFill>
                          <a:effectLst/>
                        </a:rPr>
                        <a:t>CIP-Return</a:t>
                      </a:r>
                      <a:endParaRPr lang="de-DE"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de-DE" sz="1100" u="none" strike="noStrike" dirty="0">
                          <a:effectLst/>
                        </a:rPr>
                        <a:t>Leitung CIP-Rücklauf</a:t>
                      </a:r>
                    </a:p>
                    <a:p>
                      <a:pPr algn="l" fontAlgn="t"/>
                      <a:endParaRPr lang="de-DE"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B w="12700" cmpd="sng">
                      <a:noFill/>
                    </a:lnB>
                  </a:tcPr>
                </a:tc>
                <a:tc>
                  <a:txBody>
                    <a:bodyPr/>
                    <a:lstStyle/>
                    <a:p>
                      <a:pPr algn="ctr" fontAlgn="t"/>
                      <a:r>
                        <a:rPr lang="de-DE" sz="1800" u="none" strike="noStrike" dirty="0">
                          <a:effectLst/>
                        </a:rPr>
                        <a:t> +</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 -</a:t>
                      </a:r>
                      <a:endParaRPr lang="de-DE" sz="1800" u="none" strike="noStrike" baseline="0" dirty="0">
                        <a:effectLst/>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3693">
                <a:tc>
                  <a:txBody>
                    <a:bodyPr/>
                    <a:lstStyle/>
                    <a:p>
                      <a:pPr algn="l" fontAlgn="t"/>
                      <a:r>
                        <a:rPr lang="de-DE" sz="1200" u="none" strike="noStrike" dirty="0">
                          <a:solidFill>
                            <a:schemeClr val="accent2"/>
                          </a:solidFill>
                          <a:effectLst/>
                        </a:rPr>
                        <a:t>Produkttrennung (Produkt/Wasser)</a:t>
                      </a:r>
                      <a:endParaRPr lang="de-DE"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solidFill>
                      <a:srgbClr val="FFFFFF"/>
                    </a:solidFill>
                  </a:tcPr>
                </a:tc>
                <a:tc>
                  <a:txBody>
                    <a:bodyPr/>
                    <a:lstStyle/>
                    <a:p>
                      <a:pPr algn="l" fontAlgn="t"/>
                      <a:r>
                        <a:rPr lang="de-DE" sz="1100" u="none" strike="noStrike" dirty="0">
                          <a:effectLst/>
                        </a:rPr>
                        <a:t>Leitung Produktion</a:t>
                      </a:r>
                      <a:endParaRPr lang="de-DE"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b="0" i="0" u="none" strike="noStrike" dirty="0">
                          <a:solidFill>
                            <a:srgbClr val="000000"/>
                          </a:solidFill>
                          <a:effectLst/>
                          <a:latin typeface="E+H Serif"/>
                        </a:rPr>
                        <a:t>-</a:t>
                      </a: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43693">
                <a:tc>
                  <a:txBody>
                    <a:bodyPr/>
                    <a:lstStyle/>
                    <a:p>
                      <a:pPr algn="l" fontAlgn="t"/>
                      <a:r>
                        <a:rPr lang="de-DE" sz="1200" u="none" strike="noStrike" dirty="0">
                          <a:solidFill>
                            <a:schemeClr val="accent2"/>
                          </a:solidFill>
                          <a:effectLst/>
                        </a:rPr>
                        <a:t>Qualitätssicherung/</a:t>
                      </a:r>
                      <a:br>
                        <a:rPr lang="de-DE" sz="1200" u="none" strike="noStrike" dirty="0">
                          <a:solidFill>
                            <a:schemeClr val="accent2"/>
                          </a:solidFill>
                          <a:effectLst/>
                        </a:rPr>
                      </a:br>
                      <a:r>
                        <a:rPr lang="de-DE" sz="1200" u="none" strike="noStrike" dirty="0">
                          <a:solidFill>
                            <a:schemeClr val="accent2"/>
                          </a:solidFill>
                          <a:effectLst/>
                        </a:rPr>
                        <a:t>Produkterkennung</a:t>
                      </a:r>
                      <a:endParaRPr lang="de-DE"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tcPr>
                </a:tc>
                <a:tc>
                  <a:txBody>
                    <a:bodyPr/>
                    <a:lstStyle/>
                    <a:p>
                      <a:pPr algn="l" fontAlgn="t"/>
                      <a:r>
                        <a:rPr lang="de-DE" sz="1100" u="none" strike="noStrike" dirty="0">
                          <a:effectLst/>
                        </a:rPr>
                        <a:t>Leitung Abfüllung u. Produktion</a:t>
                      </a:r>
                      <a:endParaRPr lang="de-DE" sz="1100" b="0" i="0" u="none" strike="noStrike" dirty="0">
                        <a:solidFill>
                          <a:srgbClr val="000000"/>
                        </a:solidFill>
                        <a:effectLst/>
                        <a:latin typeface="E+H Serif"/>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 +</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 </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 ++</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 +</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de-DE" sz="1800" u="none" strike="noStrike" dirty="0">
                          <a:effectLst/>
                        </a:rPr>
                        <a:t> -</a:t>
                      </a:r>
                      <a:endParaRPr lang="de-DE" sz="1800" b="0" i="0" u="none" strike="noStrike" dirty="0">
                        <a:solidFill>
                          <a:srgbClr val="000000"/>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25539">
                <a:tc>
                  <a:txBody>
                    <a:bodyPr/>
                    <a:lstStyle/>
                    <a:p>
                      <a:pPr algn="l" fontAlgn="t"/>
                      <a:r>
                        <a:rPr lang="de-DE" sz="1200" u="none" strike="noStrike" dirty="0">
                          <a:solidFill>
                            <a:schemeClr val="accent2"/>
                          </a:solidFill>
                          <a:effectLst/>
                        </a:rPr>
                        <a:t>Prozess-Monitoring</a:t>
                      </a:r>
                    </a:p>
                    <a:p>
                      <a:pPr algn="l" fontAlgn="t"/>
                      <a:r>
                        <a:rPr lang="de-DE" sz="1200" u="none" strike="noStrike" dirty="0">
                          <a:solidFill>
                            <a:schemeClr val="accent2"/>
                          </a:solidFill>
                          <a:effectLst/>
                        </a:rPr>
                        <a:t>(CIP-Einbruch etc.)</a:t>
                      </a:r>
                      <a:endParaRPr lang="de-DE" sz="1200" b="0" i="0" u="none" strike="noStrike" dirty="0">
                        <a:solidFill>
                          <a:schemeClr val="accent2"/>
                        </a:solidFill>
                        <a:effectLst/>
                        <a:latin typeface="E+H Serif"/>
                      </a:endParaRPr>
                    </a:p>
                  </a:txBody>
                  <a:tcPr marL="108000" marR="108000" marT="0" marB="0" anchor="ctr">
                    <a:lnR w="12700" cap="flat" cmpd="sng" algn="ctr">
                      <a:solidFill>
                        <a:schemeClr val="tx1"/>
                      </a:solidFill>
                      <a:prstDash val="solid"/>
                      <a:round/>
                      <a:headEnd type="none" w="med" len="med"/>
                      <a:tailEnd type="none" w="med" len="med"/>
                    </a:lnR>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de-DE" sz="1100" u="none" strike="noStrike" dirty="0">
                          <a:effectLst/>
                        </a:rPr>
                        <a:t>Leitung Abfüllung u. Produktion</a:t>
                      </a:r>
                      <a:endParaRPr lang="de-DE" sz="1100" b="0" i="0" u="none" strike="noStrike" dirty="0">
                        <a:solidFill>
                          <a:schemeClr val="tx1"/>
                        </a:solidFill>
                        <a:effectLst/>
                        <a:latin typeface="+mn-lt"/>
                      </a:endParaRPr>
                    </a:p>
                  </a:txBody>
                  <a:tcPr marL="108000" marR="108000" marT="0" marB="0" anchor="ctr">
                    <a:lnL w="12700" cap="flat" cmpd="sng" algn="ctr">
                      <a:solidFill>
                        <a:schemeClr val="tx1"/>
                      </a:solidFill>
                      <a:prstDash val="solid"/>
                      <a:round/>
                      <a:headEnd type="none" w="med" len="med"/>
                      <a:tailEnd type="none" w="med" len="med"/>
                    </a:lnL>
                    <a:lnR w="12700" cmpd="sng">
                      <a:noFill/>
                    </a:lnR>
                    <a:lnT w="12700" cmpd="sng">
                      <a:noFill/>
                    </a:lnT>
                    <a:solidFill>
                      <a:srgbClr val="FFFFFF"/>
                    </a:solidFill>
                  </a:tcPr>
                </a:tc>
                <a:tc>
                  <a:txBody>
                    <a:bodyPr/>
                    <a:lstStyle/>
                    <a:p>
                      <a:pPr algn="ctr" fontAlgn="t"/>
                      <a:r>
                        <a:rPr lang="de-DE" sz="1800" u="none" strike="noStrike" dirty="0">
                          <a:effectLst/>
                        </a:rPr>
                        <a:t> +</a:t>
                      </a:r>
                      <a:endParaRPr lang="de-DE" sz="1800" b="0" i="0" u="none" strike="noStrike" dirty="0">
                        <a:solidFill>
                          <a:schemeClr val="tx1"/>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 </a:t>
                      </a:r>
                      <a:endParaRPr lang="de-DE" sz="1800" b="0" i="0" u="none" strike="noStrike" dirty="0">
                        <a:solidFill>
                          <a:schemeClr val="tx1"/>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 ++</a:t>
                      </a:r>
                      <a:endParaRPr lang="de-DE" sz="1800" b="0" i="0" u="none" strike="noStrike" dirty="0">
                        <a:solidFill>
                          <a:schemeClr val="tx1"/>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 +</a:t>
                      </a:r>
                      <a:endParaRPr lang="de-DE" sz="1800" b="0" i="0" u="none" strike="noStrike" dirty="0">
                        <a:solidFill>
                          <a:schemeClr val="tx1"/>
                        </a:solidFill>
                        <a:effectLst/>
                        <a:latin typeface="E+H Serif"/>
                      </a:endParaRP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t"/>
                      <a:r>
                        <a:rPr lang="de-DE" sz="1800" u="none" strike="noStrike" dirty="0">
                          <a:effectLst/>
                        </a:rPr>
                        <a:t>++</a:t>
                      </a:r>
                      <a:endParaRPr lang="de-DE" sz="1100" u="none" strike="noStrike" dirty="0">
                        <a:effectLst/>
                      </a:endParaRPr>
                    </a:p>
                    <a:p>
                      <a:pPr algn="ctr" fontAlgn="t"/>
                      <a:r>
                        <a:rPr lang="de-DE" sz="1100" b="0" i="0" u="none" strike="noStrike" dirty="0">
                          <a:solidFill>
                            <a:schemeClr val="tx1"/>
                          </a:solidFill>
                          <a:effectLst/>
                          <a:latin typeface="E+H Serif"/>
                        </a:rPr>
                        <a:t>Zusätzliche Sicherheit</a:t>
                      </a: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3" name="Datumsplatzhalter 2">
            <a:extLst>
              <a:ext uri="{FF2B5EF4-FFF2-40B4-BE49-F238E27FC236}">
                <a16:creationId xmlns:a16="http://schemas.microsoft.com/office/drawing/2014/main" id="{8736E6DB-279E-42B8-B447-90C13B88020D}"/>
              </a:ext>
            </a:extLst>
          </p:cNvPr>
          <p:cNvSpPr>
            <a:spLocks noGrp="1"/>
          </p:cNvSpPr>
          <p:nvPr>
            <p:ph type="dt" sz="half" idx="14"/>
          </p:nvPr>
        </p:nvSpPr>
        <p:spPr/>
        <p:txBody>
          <a:bodyPr/>
          <a:lstStyle/>
          <a:p>
            <a:r>
              <a:rPr lang="de-DE" dirty="0"/>
              <a:t>Leitfähigkeitsmessung in der Lebensmittel- und Getränkebranche</a:t>
            </a:r>
          </a:p>
        </p:txBody>
      </p:sp>
      <p:sp>
        <p:nvSpPr>
          <p:cNvPr id="6" name="Foliennummernplatzhalter 5">
            <a:extLst>
              <a:ext uri="{FF2B5EF4-FFF2-40B4-BE49-F238E27FC236}">
                <a16:creationId xmlns:a16="http://schemas.microsoft.com/office/drawing/2014/main" id="{28552193-7511-4689-8C18-92CF2CF75660}"/>
              </a:ext>
            </a:extLst>
          </p:cNvPr>
          <p:cNvSpPr>
            <a:spLocks noGrp="1"/>
          </p:cNvSpPr>
          <p:nvPr>
            <p:ph type="sldNum" sz="quarter" idx="16"/>
          </p:nvPr>
        </p:nvSpPr>
        <p:spPr/>
        <p:txBody>
          <a:bodyPr/>
          <a:lstStyle/>
          <a:p>
            <a:r>
              <a:rPr lang="de-DE"/>
              <a:t>Folie </a:t>
            </a:r>
            <a:fld id="{62489EC7-1CCA-47D0-8B60-DF568D40416B}" type="slidenum">
              <a:rPr lang="de-DE" smtClean="0"/>
              <a:t>15</a:t>
            </a:fld>
            <a:endParaRPr lang="de-DE" dirty="0"/>
          </a:p>
        </p:txBody>
      </p:sp>
      <p:sp>
        <p:nvSpPr>
          <p:cNvPr id="7" name="Fußzeilenplatzhalter 6">
            <a:extLst>
              <a:ext uri="{FF2B5EF4-FFF2-40B4-BE49-F238E27FC236}">
                <a16:creationId xmlns:a16="http://schemas.microsoft.com/office/drawing/2014/main" id="{2991F1B7-64F4-4375-AFF0-06F1D37444AF}"/>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401353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DD7B87-D989-464B-BF41-5209407DFAA9}"/>
              </a:ext>
            </a:extLst>
          </p:cNvPr>
          <p:cNvSpPr>
            <a:spLocks noGrp="1"/>
          </p:cNvSpPr>
          <p:nvPr>
            <p:ph type="title"/>
          </p:nvPr>
        </p:nvSpPr>
        <p:spPr/>
        <p:txBody>
          <a:bodyPr/>
          <a:lstStyle/>
          <a:p>
            <a:r>
              <a:rPr lang="de-DE" dirty="0"/>
              <a:t>5. Applikationsbeschreibungen</a:t>
            </a:r>
          </a:p>
        </p:txBody>
      </p:sp>
      <p:sp>
        <p:nvSpPr>
          <p:cNvPr id="7" name="Textplatzhalter 6">
            <a:extLst>
              <a:ext uri="{FF2B5EF4-FFF2-40B4-BE49-F238E27FC236}">
                <a16:creationId xmlns:a16="http://schemas.microsoft.com/office/drawing/2014/main" id="{F0F6D212-FEC8-4BC3-BE09-E3C742B08A1C}"/>
              </a:ext>
            </a:extLst>
          </p:cNvPr>
          <p:cNvSpPr>
            <a:spLocks noGrp="1"/>
          </p:cNvSpPr>
          <p:nvPr>
            <p:ph type="body" sz="quarter" idx="16"/>
          </p:nvPr>
        </p:nvSpPr>
        <p:spPr/>
        <p:txBody>
          <a:bodyPr/>
          <a:lstStyle/>
          <a:p>
            <a:endParaRPr lang="de-DE" dirty="0"/>
          </a:p>
        </p:txBody>
      </p:sp>
      <p:pic>
        <p:nvPicPr>
          <p:cNvPr id="9" name="Bildplatzhalter 8">
            <a:extLst>
              <a:ext uri="{FF2B5EF4-FFF2-40B4-BE49-F238E27FC236}">
                <a16:creationId xmlns:a16="http://schemas.microsoft.com/office/drawing/2014/main" id="{F5657337-F03B-4451-951F-22ED39660D40}"/>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t="38900" b="16170"/>
          <a:stretch/>
        </p:blipFill>
        <p:spPr>
          <a:xfrm>
            <a:off x="827089" y="2785532"/>
            <a:ext cx="11039474" cy="3307292"/>
          </a:xfrm>
        </p:spPr>
      </p:pic>
      <p:sp>
        <p:nvSpPr>
          <p:cNvPr id="4" name="Foliennummernplatzhalter 3">
            <a:extLst>
              <a:ext uri="{FF2B5EF4-FFF2-40B4-BE49-F238E27FC236}">
                <a16:creationId xmlns:a16="http://schemas.microsoft.com/office/drawing/2014/main" id="{397E2D2A-1844-4D8D-B0A3-33C3B3F1B1C8}"/>
              </a:ext>
            </a:extLst>
          </p:cNvPr>
          <p:cNvSpPr>
            <a:spLocks noGrp="1"/>
          </p:cNvSpPr>
          <p:nvPr>
            <p:ph type="sldNum" sz="quarter" idx="20"/>
          </p:nvPr>
        </p:nvSpPr>
        <p:spPr/>
        <p:txBody>
          <a:bodyPr/>
          <a:lstStyle/>
          <a:p>
            <a:r>
              <a:rPr lang="de-DE"/>
              <a:t>Folie </a:t>
            </a:r>
            <a:fld id="{72163962-205E-4C91-8864-7051281E4A88}" type="slidenum">
              <a:rPr lang="de-DE" smtClean="0"/>
              <a:t>16</a:t>
            </a:fld>
            <a:endParaRPr lang="de-DE" dirty="0"/>
          </a:p>
        </p:txBody>
      </p:sp>
      <p:sp>
        <p:nvSpPr>
          <p:cNvPr id="5" name="Fußzeilenplatzhalter 4">
            <a:extLst>
              <a:ext uri="{FF2B5EF4-FFF2-40B4-BE49-F238E27FC236}">
                <a16:creationId xmlns:a16="http://schemas.microsoft.com/office/drawing/2014/main" id="{4AE33F75-A4C7-4410-80EC-E0ECF13A4BC8}"/>
              </a:ext>
            </a:extLst>
          </p:cNvPr>
          <p:cNvSpPr>
            <a:spLocks noGrp="1"/>
          </p:cNvSpPr>
          <p:nvPr>
            <p:ph type="ftr" sz="quarter" idx="19"/>
          </p:nvPr>
        </p:nvSpPr>
        <p:spPr/>
        <p:txBody>
          <a:bodyPr/>
          <a:lstStyle/>
          <a:p>
            <a:r>
              <a:rPr lang="de-DE" dirty="0" err="1"/>
              <a:t>Endress+Hauser</a:t>
            </a:r>
            <a:endParaRPr lang="de-DE" dirty="0"/>
          </a:p>
        </p:txBody>
      </p:sp>
    </p:spTree>
    <p:extLst>
      <p:ext uri="{BB962C8B-B14F-4D97-AF65-F5344CB8AC3E}">
        <p14:creationId xmlns:p14="http://schemas.microsoft.com/office/powerpoint/2010/main" val="273458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5.1 CIP-</a:t>
            </a:r>
            <a:r>
              <a:rPr lang="de-DE" dirty="0" err="1"/>
              <a:t>Aufschärfung</a:t>
            </a:r>
            <a:endParaRPr lang="de-DE" dirty="0"/>
          </a:p>
        </p:txBody>
      </p:sp>
      <p:sp>
        <p:nvSpPr>
          <p:cNvPr id="3" name="Text Placeholder 2"/>
          <p:cNvSpPr>
            <a:spLocks noGrp="1"/>
          </p:cNvSpPr>
          <p:nvPr>
            <p:ph type="body" sz="quarter" idx="13"/>
          </p:nvPr>
        </p:nvSpPr>
        <p:spPr>
          <a:xfrm>
            <a:off x="827088" y="1340769"/>
            <a:ext cx="5945187" cy="4752056"/>
          </a:xfrm>
        </p:spPr>
        <p:txBody>
          <a:bodyPr/>
          <a:lstStyle/>
          <a:p>
            <a:pPr marL="271463" indent="-271463">
              <a:buSzPct val="100000"/>
              <a:buFont typeface="E+H Serif"/>
              <a:buChar char="•"/>
            </a:pPr>
            <a:r>
              <a:rPr lang="de-DE" sz="1600" dirty="0"/>
              <a:t>In einem Vorlagetank wird Säure (max. 1,5 %) bzw. Lauge (max. 2 %) in der entsprechenden Einsatzkonzentration für den CIP-Prozess bereitgehalten.</a:t>
            </a:r>
          </a:p>
          <a:p>
            <a:pPr marL="271463" indent="-271463">
              <a:buSzPct val="100000"/>
              <a:buFont typeface="E+H Serif"/>
              <a:buChar char="•"/>
            </a:pPr>
            <a:r>
              <a:rPr lang="de-DE" sz="1600" dirty="0"/>
              <a:t>Die Leitfähigkeitsmessung im Tank bzw. im Tank-Bypass regelt die Zufuhr konzentrierter Säure oder Lauge, um die richtige Einsatzkonzentration sicherzustellen.</a:t>
            </a:r>
          </a:p>
          <a:p>
            <a:pPr marL="271463" indent="-271463">
              <a:buSzPct val="100000"/>
              <a:buFont typeface="E+H Serif"/>
              <a:buChar char="•"/>
            </a:pPr>
            <a:r>
              <a:rPr lang="de-DE" sz="1600" dirty="0"/>
              <a:t>Anforderungen: Hohe Messgenauigkeit, </a:t>
            </a:r>
            <a:r>
              <a:rPr lang="de-DE" sz="1600" dirty="0">
                <a:solidFill>
                  <a:schemeClr val="accent2"/>
                </a:solidFill>
              </a:rPr>
              <a:t>hohe Wiederholbarkeit, </a:t>
            </a:r>
            <a:r>
              <a:rPr lang="de-DE" sz="1600" dirty="0"/>
              <a:t>Kalibrierfähigkeit,</a:t>
            </a:r>
            <a:r>
              <a:rPr lang="de-DE" sz="1600" dirty="0">
                <a:solidFill>
                  <a:srgbClr val="A8005C"/>
                </a:solidFill>
              </a:rPr>
              <a:t> </a:t>
            </a:r>
            <a:r>
              <a:rPr lang="de-DE" sz="1600" dirty="0">
                <a:solidFill>
                  <a:schemeClr val="accent2"/>
                </a:solidFill>
              </a:rPr>
              <a:t>schnelle Ansprechzeit (Temperatur und Leitfähigkeit)</a:t>
            </a:r>
            <a:br>
              <a:rPr lang="de-DE" sz="1600" dirty="0">
                <a:solidFill>
                  <a:srgbClr val="A8005C"/>
                </a:solidFill>
              </a:rPr>
            </a:br>
            <a:r>
              <a:rPr lang="de-DE" sz="1600" dirty="0">
                <a:solidFill>
                  <a:srgbClr val="A8005C"/>
                </a:solidFill>
              </a:rPr>
              <a:t>	</a:t>
            </a:r>
            <a:r>
              <a:rPr lang="de-DE" sz="1600" dirty="0"/>
              <a:t>Einsparung von CIP-Medium im </a:t>
            </a:r>
            <a:r>
              <a:rPr lang="de-DE" sz="1600" dirty="0" err="1"/>
              <a:t>Aufschärfeprozess</a:t>
            </a:r>
            <a:br>
              <a:rPr lang="de-DE" sz="1600" dirty="0"/>
            </a:br>
            <a:r>
              <a:rPr lang="de-DE" sz="1600" dirty="0"/>
              <a:t>	Sicherstellung der richtigen CIP-Konzentration</a:t>
            </a:r>
          </a:p>
          <a:p>
            <a:pPr>
              <a:buSzPct val="100000"/>
            </a:pPr>
            <a:br>
              <a:rPr lang="de-DE" dirty="0"/>
            </a:br>
            <a:br>
              <a:rPr lang="de-DE" dirty="0"/>
            </a:br>
            <a:br>
              <a:rPr lang="de-DE" dirty="0"/>
            </a:br>
            <a:endParaRPr lang="de-DE" dirty="0">
              <a:solidFill>
                <a:srgbClr val="FF0000"/>
              </a:solidFill>
            </a:endParaRPr>
          </a:p>
        </p:txBody>
      </p:sp>
      <p:sp>
        <p:nvSpPr>
          <p:cNvPr id="4" name="Datumsplatzhalter 3">
            <a:extLst>
              <a:ext uri="{FF2B5EF4-FFF2-40B4-BE49-F238E27FC236}">
                <a16:creationId xmlns:a16="http://schemas.microsoft.com/office/drawing/2014/main" id="{B4ADF59E-D46C-4D93-9FCC-1ABF907B4CE9}"/>
              </a:ext>
            </a:extLst>
          </p:cNvPr>
          <p:cNvSpPr>
            <a:spLocks noGrp="1"/>
          </p:cNvSpPr>
          <p:nvPr>
            <p:ph type="dt" sz="half" idx="14"/>
          </p:nvPr>
        </p:nvSpPr>
        <p:spPr/>
        <p:txBody>
          <a:bodyPr/>
          <a:lstStyle/>
          <a:p>
            <a:r>
              <a:rPr lang="de-DE" dirty="0"/>
              <a:t>Leitfähigkeitsmessung in der Lebensmittel- und Getränkebranche</a:t>
            </a:r>
          </a:p>
        </p:txBody>
      </p:sp>
      <p:sp>
        <p:nvSpPr>
          <p:cNvPr id="7" name="Pfeil: nach rechts 6">
            <a:extLst>
              <a:ext uri="{FF2B5EF4-FFF2-40B4-BE49-F238E27FC236}">
                <a16:creationId xmlns:a16="http://schemas.microsoft.com/office/drawing/2014/main" id="{FE130735-789C-4097-9BBA-DDCAF845F796}"/>
              </a:ext>
            </a:extLst>
          </p:cNvPr>
          <p:cNvSpPr/>
          <p:nvPr/>
        </p:nvSpPr>
        <p:spPr>
          <a:xfrm>
            <a:off x="1115591" y="3934005"/>
            <a:ext cx="324000" cy="216000"/>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rgbClr val="000000"/>
              </a:solidFill>
              <a:latin typeface="E+H Serif" pitchFamily="18" charset="0"/>
            </a:endParaRPr>
          </a:p>
        </p:txBody>
      </p:sp>
      <p:sp>
        <p:nvSpPr>
          <p:cNvPr id="8" name="Pfeil: nach rechts 7">
            <a:extLst>
              <a:ext uri="{FF2B5EF4-FFF2-40B4-BE49-F238E27FC236}">
                <a16:creationId xmlns:a16="http://schemas.microsoft.com/office/drawing/2014/main" id="{9D9CBEE5-DF3E-49B1-8230-D95B7DBD6EBB}"/>
              </a:ext>
            </a:extLst>
          </p:cNvPr>
          <p:cNvSpPr/>
          <p:nvPr/>
        </p:nvSpPr>
        <p:spPr>
          <a:xfrm>
            <a:off x="1105861" y="4195103"/>
            <a:ext cx="324000" cy="216000"/>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rgbClr val="000000"/>
              </a:solidFill>
              <a:latin typeface="E+H Serif" pitchFamily="18" charset="0"/>
            </a:endParaRPr>
          </a:p>
        </p:txBody>
      </p:sp>
      <p:sp>
        <p:nvSpPr>
          <p:cNvPr id="9" name="Rechteck 8">
            <a:extLst>
              <a:ext uri="{FF2B5EF4-FFF2-40B4-BE49-F238E27FC236}">
                <a16:creationId xmlns:a16="http://schemas.microsoft.com/office/drawing/2014/main" id="{D6CB653A-1627-435D-8182-AC1279C02675}"/>
              </a:ext>
            </a:extLst>
          </p:cNvPr>
          <p:cNvSpPr/>
          <p:nvPr/>
        </p:nvSpPr>
        <p:spPr>
          <a:xfrm>
            <a:off x="827088" y="5024582"/>
            <a:ext cx="5953126" cy="1068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de-DE" sz="1600" b="1" dirty="0">
                <a:solidFill>
                  <a:srgbClr val="000000"/>
                </a:solidFill>
              </a:rPr>
              <a:t>Empfohlene Sensoren: </a:t>
            </a:r>
          </a:p>
          <a:p>
            <a:r>
              <a:rPr lang="de-DE" sz="1600" dirty="0">
                <a:solidFill>
                  <a:srgbClr val="000000"/>
                </a:solidFill>
              </a:rPr>
              <a:t>CLD134/ CLS54D</a:t>
            </a:r>
            <a:br>
              <a:rPr lang="de-DE" sz="1600" dirty="0">
                <a:solidFill>
                  <a:srgbClr val="000000"/>
                </a:solidFill>
              </a:rPr>
            </a:br>
            <a:r>
              <a:rPr lang="de-DE" sz="1600" dirty="0">
                <a:solidFill>
                  <a:srgbClr val="000000"/>
                </a:solidFill>
              </a:rPr>
              <a:t>CLD18, wenn keine Konzentrationsanzeige gewünscht wird</a:t>
            </a:r>
            <a:endParaRPr lang="de-DE" sz="1600" dirty="0">
              <a:solidFill>
                <a:srgbClr val="000000"/>
              </a:solidFill>
              <a:latin typeface="E+H Serif" pitchFamily="18" charset="0"/>
            </a:endParaRPr>
          </a:p>
        </p:txBody>
      </p:sp>
      <p:pic>
        <p:nvPicPr>
          <p:cNvPr id="10" name="Grafik 9">
            <a:extLst>
              <a:ext uri="{FF2B5EF4-FFF2-40B4-BE49-F238E27FC236}">
                <a16:creationId xmlns:a16="http://schemas.microsoft.com/office/drawing/2014/main" id="{77B8B0FA-BBBA-4A38-BAA8-36DC85AF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509" y="1340769"/>
            <a:ext cx="4550053" cy="3183606"/>
          </a:xfrm>
          <a:prstGeom prst="rect">
            <a:avLst/>
          </a:prstGeom>
        </p:spPr>
      </p:pic>
      <p:sp>
        <p:nvSpPr>
          <p:cNvPr id="11" name="Foliennummernplatzhalter 10">
            <a:extLst>
              <a:ext uri="{FF2B5EF4-FFF2-40B4-BE49-F238E27FC236}">
                <a16:creationId xmlns:a16="http://schemas.microsoft.com/office/drawing/2014/main" id="{9CBD9939-E27D-4446-B22F-CE767C885856}"/>
              </a:ext>
            </a:extLst>
          </p:cNvPr>
          <p:cNvSpPr>
            <a:spLocks noGrp="1"/>
          </p:cNvSpPr>
          <p:nvPr>
            <p:ph type="sldNum" sz="quarter" idx="16"/>
          </p:nvPr>
        </p:nvSpPr>
        <p:spPr/>
        <p:txBody>
          <a:bodyPr/>
          <a:lstStyle/>
          <a:p>
            <a:r>
              <a:rPr lang="de-DE"/>
              <a:t>Folie </a:t>
            </a:r>
            <a:fld id="{C1864053-DAE1-47CC-92C7-8091BB95F51F}" type="slidenum">
              <a:rPr lang="de-DE" smtClean="0"/>
              <a:t>17</a:t>
            </a:fld>
            <a:endParaRPr lang="de-DE" dirty="0"/>
          </a:p>
        </p:txBody>
      </p:sp>
      <p:sp>
        <p:nvSpPr>
          <p:cNvPr id="12" name="Fußzeilenplatzhalter 11">
            <a:extLst>
              <a:ext uri="{FF2B5EF4-FFF2-40B4-BE49-F238E27FC236}">
                <a16:creationId xmlns:a16="http://schemas.microsoft.com/office/drawing/2014/main" id="{B12CF458-F50A-4BF8-A47B-C10F82FC8FD3}"/>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38222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5.2 CIP-Supply</a:t>
            </a:r>
          </a:p>
        </p:txBody>
      </p:sp>
      <p:sp>
        <p:nvSpPr>
          <p:cNvPr id="3" name="Text Placeholder 2"/>
          <p:cNvSpPr>
            <a:spLocks noGrp="1"/>
          </p:cNvSpPr>
          <p:nvPr>
            <p:ph type="body" sz="quarter" idx="13"/>
          </p:nvPr>
        </p:nvSpPr>
        <p:spPr>
          <a:xfrm>
            <a:off x="827088" y="1340769"/>
            <a:ext cx="5953125" cy="4752056"/>
          </a:xfrm>
        </p:spPr>
        <p:txBody>
          <a:bodyPr/>
          <a:lstStyle/>
          <a:p>
            <a:pPr marL="271463" indent="-271463">
              <a:buSzPct val="100000"/>
              <a:buFont typeface="E+H Serif"/>
              <a:buChar char="•"/>
            </a:pPr>
            <a:r>
              <a:rPr lang="de-DE" sz="1600" dirty="0"/>
              <a:t>Die induktive Durchflussmessung ist der Regelparameter zur Bilanzierung des CIP-Prozesses </a:t>
            </a:r>
          </a:p>
          <a:p>
            <a:pPr marL="271463" indent="-271463">
              <a:buSzPct val="100000"/>
              <a:buFont typeface="E+H Serif"/>
              <a:buChar char="•"/>
            </a:pPr>
            <a:r>
              <a:rPr lang="de-DE" sz="1600" dirty="0"/>
              <a:t>Die Durchflussmessung in der Leitung ermöglicht gleichzeitig eine Überwachung der Leitfähigkeit</a:t>
            </a:r>
          </a:p>
          <a:p>
            <a:pPr marL="271463" indent="-271463">
              <a:buSzPct val="100000"/>
              <a:buFont typeface="E+H Serif"/>
              <a:buChar char="•"/>
            </a:pPr>
            <a:r>
              <a:rPr lang="de-DE" sz="1600" dirty="0"/>
              <a:t>Anforderungen: Hohe Wiederholbarkeit, Messwertstabilität</a:t>
            </a:r>
            <a:br>
              <a:rPr lang="de-DE" sz="1600" dirty="0"/>
            </a:br>
            <a:r>
              <a:rPr lang="de-DE" sz="1600" dirty="0"/>
              <a:t>	Prozesssicherheit</a:t>
            </a:r>
            <a:br>
              <a:rPr lang="de-DE" dirty="0"/>
            </a:br>
            <a:br>
              <a:rPr lang="de-DE" dirty="0"/>
            </a:br>
            <a:br>
              <a:rPr lang="de-DE" dirty="0"/>
            </a:br>
            <a:endParaRPr lang="de-DE" dirty="0">
              <a:solidFill>
                <a:srgbClr val="FF0000"/>
              </a:solidFill>
            </a:endParaRPr>
          </a:p>
        </p:txBody>
      </p:sp>
      <p:sp>
        <p:nvSpPr>
          <p:cNvPr id="4" name="Datumsplatzhalter 3">
            <a:extLst>
              <a:ext uri="{FF2B5EF4-FFF2-40B4-BE49-F238E27FC236}">
                <a16:creationId xmlns:a16="http://schemas.microsoft.com/office/drawing/2014/main" id="{8690539C-7142-4FB3-813D-396F575D2BFE}"/>
              </a:ext>
            </a:extLst>
          </p:cNvPr>
          <p:cNvSpPr>
            <a:spLocks noGrp="1"/>
          </p:cNvSpPr>
          <p:nvPr>
            <p:ph type="dt" sz="half" idx="14"/>
          </p:nvPr>
        </p:nvSpPr>
        <p:spPr/>
        <p:txBody>
          <a:bodyPr/>
          <a:lstStyle/>
          <a:p>
            <a:r>
              <a:rPr lang="de-DE" dirty="0"/>
              <a:t>Leitfähigkeitsmessung in der Lebensmittel- und Getränkebranche</a:t>
            </a:r>
          </a:p>
        </p:txBody>
      </p:sp>
      <p:sp>
        <p:nvSpPr>
          <p:cNvPr id="6" name="Pfeil: nach rechts 5">
            <a:extLst>
              <a:ext uri="{FF2B5EF4-FFF2-40B4-BE49-F238E27FC236}">
                <a16:creationId xmlns:a16="http://schemas.microsoft.com/office/drawing/2014/main" id="{0BF5E968-9F98-48DD-891F-D668603FEC38}"/>
              </a:ext>
            </a:extLst>
          </p:cNvPr>
          <p:cNvSpPr/>
          <p:nvPr/>
        </p:nvSpPr>
        <p:spPr>
          <a:xfrm>
            <a:off x="1124633" y="2863028"/>
            <a:ext cx="324000" cy="216000"/>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rgbClr val="000000"/>
              </a:solidFill>
              <a:latin typeface="E+H Serif" pitchFamily="18" charset="0"/>
            </a:endParaRPr>
          </a:p>
        </p:txBody>
      </p:sp>
      <p:sp>
        <p:nvSpPr>
          <p:cNvPr id="8" name="Rechteck 7">
            <a:extLst>
              <a:ext uri="{FF2B5EF4-FFF2-40B4-BE49-F238E27FC236}">
                <a16:creationId xmlns:a16="http://schemas.microsoft.com/office/drawing/2014/main" id="{9357B9B3-5DEA-4BB8-B1FA-C42F88A331E2}"/>
              </a:ext>
            </a:extLst>
          </p:cNvPr>
          <p:cNvSpPr/>
          <p:nvPr/>
        </p:nvSpPr>
        <p:spPr>
          <a:xfrm>
            <a:off x="827088" y="5353051"/>
            <a:ext cx="5953125" cy="73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de-DE" sz="1600" dirty="0">
                <a:solidFill>
                  <a:srgbClr val="000000"/>
                </a:solidFill>
              </a:rPr>
              <a:t>Empfohlener Sensor: </a:t>
            </a:r>
          </a:p>
          <a:p>
            <a:r>
              <a:rPr lang="de-DE" sz="1600" dirty="0" err="1">
                <a:solidFill>
                  <a:srgbClr val="000000"/>
                </a:solidFill>
              </a:rPr>
              <a:t>Promag</a:t>
            </a:r>
            <a:r>
              <a:rPr lang="de-DE" sz="1600" dirty="0">
                <a:solidFill>
                  <a:srgbClr val="000000"/>
                </a:solidFill>
              </a:rPr>
              <a:t> H 100</a:t>
            </a:r>
            <a:endParaRPr lang="de-DE" sz="1600" dirty="0">
              <a:solidFill>
                <a:srgbClr val="000000"/>
              </a:solidFill>
              <a:latin typeface="E+H Serif" pitchFamily="18" charset="0"/>
            </a:endParaRPr>
          </a:p>
        </p:txBody>
      </p:sp>
      <p:pic>
        <p:nvPicPr>
          <p:cNvPr id="9" name="Grafik 8">
            <a:extLst>
              <a:ext uri="{FF2B5EF4-FFF2-40B4-BE49-F238E27FC236}">
                <a16:creationId xmlns:a16="http://schemas.microsoft.com/office/drawing/2014/main" id="{3A35D15C-EB82-4210-A214-DE91BCC1CDD5}"/>
              </a:ext>
            </a:extLst>
          </p:cNvPr>
          <p:cNvPicPr>
            <a:picLocks noChangeAspect="1"/>
          </p:cNvPicPr>
          <p:nvPr/>
        </p:nvPicPr>
        <p:blipFill rotWithShape="1">
          <a:blip r:embed="rId2">
            <a:extLst>
              <a:ext uri="{28A0092B-C50C-407E-A947-70E740481C1C}">
                <a14:useLocalDpi xmlns:a14="http://schemas.microsoft.com/office/drawing/2010/main" val="0"/>
              </a:ext>
            </a:extLst>
          </a:blip>
          <a:srcRect l="61517" t="32982" b="-1"/>
          <a:stretch/>
        </p:blipFill>
        <p:spPr>
          <a:xfrm>
            <a:off x="8743950" y="1340768"/>
            <a:ext cx="3124200" cy="3806823"/>
          </a:xfrm>
          <a:prstGeom prst="rect">
            <a:avLst/>
          </a:prstGeom>
        </p:spPr>
      </p:pic>
      <p:sp>
        <p:nvSpPr>
          <p:cNvPr id="10" name="Foliennummernplatzhalter 9">
            <a:extLst>
              <a:ext uri="{FF2B5EF4-FFF2-40B4-BE49-F238E27FC236}">
                <a16:creationId xmlns:a16="http://schemas.microsoft.com/office/drawing/2014/main" id="{C65E7A55-4364-4CFF-B28F-8E57AB1D4E82}"/>
              </a:ext>
            </a:extLst>
          </p:cNvPr>
          <p:cNvSpPr>
            <a:spLocks noGrp="1"/>
          </p:cNvSpPr>
          <p:nvPr>
            <p:ph type="sldNum" sz="quarter" idx="16"/>
          </p:nvPr>
        </p:nvSpPr>
        <p:spPr/>
        <p:txBody>
          <a:bodyPr/>
          <a:lstStyle/>
          <a:p>
            <a:r>
              <a:rPr lang="de-DE"/>
              <a:t>Folie </a:t>
            </a:r>
            <a:fld id="{F50A34F8-5012-4F8A-B0D9-707762B8366A}" type="slidenum">
              <a:rPr lang="de-DE" smtClean="0"/>
              <a:t>18</a:t>
            </a:fld>
            <a:endParaRPr lang="de-DE" dirty="0"/>
          </a:p>
        </p:txBody>
      </p:sp>
      <p:sp>
        <p:nvSpPr>
          <p:cNvPr id="11" name="Fußzeilenplatzhalter 10">
            <a:extLst>
              <a:ext uri="{FF2B5EF4-FFF2-40B4-BE49-F238E27FC236}">
                <a16:creationId xmlns:a16="http://schemas.microsoft.com/office/drawing/2014/main" id="{538FCEA0-CEC9-458A-B88E-FB729362B7C4}"/>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4184006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5.3 CIP-Return/ Produkttrennung</a:t>
            </a:r>
          </a:p>
        </p:txBody>
      </p:sp>
      <p:sp>
        <p:nvSpPr>
          <p:cNvPr id="3" name="Text Placeholder 2"/>
          <p:cNvSpPr>
            <a:spLocks noGrp="1"/>
          </p:cNvSpPr>
          <p:nvPr>
            <p:ph type="body" sz="quarter" idx="13"/>
          </p:nvPr>
        </p:nvSpPr>
        <p:spPr>
          <a:xfrm>
            <a:off x="827088" y="1340769"/>
            <a:ext cx="5953125" cy="4752056"/>
          </a:xfrm>
        </p:spPr>
        <p:txBody>
          <a:bodyPr/>
          <a:lstStyle/>
          <a:p>
            <a:pPr marL="271463" indent="-271463">
              <a:buSzPct val="100000"/>
              <a:buFont typeface="E+H Serif"/>
              <a:buChar char="•"/>
            </a:pPr>
            <a:r>
              <a:rPr lang="de-DE" sz="1400" dirty="0"/>
              <a:t>Im Rücklauf der CIP-Anlage wird die Leitfähigkeit gemessen, um die Medien nach der Reinigung in ihre entsprechenden Stapeltanks zurückzuführen oder sie zu verwerfen.</a:t>
            </a:r>
          </a:p>
          <a:p>
            <a:pPr marL="271463" indent="-271463">
              <a:buSzPct val="100000"/>
              <a:buFont typeface="E+H Serif" panose="02020403050405020404" pitchFamily="18" charset="0"/>
              <a:buChar char="•"/>
            </a:pPr>
            <a:r>
              <a:rPr lang="de-DE" sz="1400" dirty="0"/>
              <a:t>Beispiel CIP-Programm</a:t>
            </a:r>
          </a:p>
          <a:p>
            <a:pPr marL="631826" lvl="1" indent="-271463">
              <a:buSzPct val="100000"/>
              <a:buFont typeface="E+H Serif" panose="02020403050405020404" pitchFamily="18" charset="0"/>
              <a:buChar char="•"/>
            </a:pPr>
            <a:r>
              <a:rPr lang="de-DE" sz="1200" dirty="0"/>
              <a:t>Vorspülen mit Frisch- oder Stapelwasser</a:t>
            </a:r>
          </a:p>
          <a:p>
            <a:pPr marL="631826" lvl="1" indent="-271463">
              <a:buSzPct val="100000"/>
              <a:buFont typeface="E+H Serif" panose="02020403050405020404" pitchFamily="18" charset="0"/>
              <a:buChar char="•"/>
            </a:pPr>
            <a:r>
              <a:rPr lang="de-DE" sz="1200" dirty="0"/>
              <a:t>Alkalischer Schritt</a:t>
            </a:r>
          </a:p>
          <a:p>
            <a:pPr marL="631826" lvl="1" indent="-271463">
              <a:buSzPct val="100000"/>
              <a:buFont typeface="E+H Serif" panose="02020403050405020404" pitchFamily="18" charset="0"/>
              <a:buChar char="•"/>
            </a:pPr>
            <a:r>
              <a:rPr lang="de-DE" sz="1200" dirty="0"/>
              <a:t>Zwischenspülung</a:t>
            </a:r>
          </a:p>
          <a:p>
            <a:pPr marL="631826" lvl="1" indent="-271463">
              <a:buSzPct val="100000"/>
              <a:buFont typeface="E+H Serif" panose="02020403050405020404" pitchFamily="18" charset="0"/>
              <a:buChar char="•"/>
            </a:pPr>
            <a:r>
              <a:rPr lang="de-DE" sz="1200" dirty="0"/>
              <a:t>Desinfektion</a:t>
            </a:r>
          </a:p>
          <a:p>
            <a:pPr marL="631826" lvl="1" indent="-271463">
              <a:buSzPct val="100000"/>
              <a:buFont typeface="E+H Serif" panose="02020403050405020404" pitchFamily="18" charset="0"/>
              <a:buChar char="•"/>
            </a:pPr>
            <a:r>
              <a:rPr lang="de-DE" sz="1200" dirty="0"/>
              <a:t>Nachspülung</a:t>
            </a:r>
          </a:p>
          <a:p>
            <a:pPr marL="271463" indent="-271463">
              <a:buSzPct val="100000"/>
              <a:buFont typeface="E+H Serif"/>
              <a:buChar char="•"/>
            </a:pPr>
            <a:r>
              <a:rPr lang="de-DE" sz="1400" dirty="0"/>
              <a:t>Anforderungen: </a:t>
            </a:r>
            <a:r>
              <a:rPr lang="de-DE" sz="1400" dirty="0">
                <a:solidFill>
                  <a:schemeClr val="accent2"/>
                </a:solidFill>
              </a:rPr>
              <a:t>Schnelle Ansprechzeit </a:t>
            </a:r>
            <a:r>
              <a:rPr lang="de-DE" sz="1400" dirty="0"/>
              <a:t>für</a:t>
            </a:r>
            <a:r>
              <a:rPr lang="de-DE" sz="1400" dirty="0">
                <a:solidFill>
                  <a:schemeClr val="accent2"/>
                </a:solidFill>
              </a:rPr>
              <a:t> </a:t>
            </a:r>
            <a:r>
              <a:rPr lang="de-DE" sz="1400" dirty="0"/>
              <a:t>Leitfähigkeit und Temperatur</a:t>
            </a:r>
            <a:r>
              <a:rPr lang="de-DE" sz="1400" dirty="0">
                <a:solidFill>
                  <a:srgbClr val="FF0000"/>
                </a:solidFill>
              </a:rPr>
              <a:t> </a:t>
            </a:r>
            <a:r>
              <a:rPr lang="de-DE" sz="1400" dirty="0"/>
              <a:t>sowie</a:t>
            </a:r>
            <a:r>
              <a:rPr lang="de-DE" sz="1400" dirty="0">
                <a:solidFill>
                  <a:srgbClr val="FF0000"/>
                </a:solidFill>
              </a:rPr>
              <a:t> </a:t>
            </a:r>
            <a:r>
              <a:rPr lang="de-DE" sz="1400" dirty="0">
                <a:solidFill>
                  <a:schemeClr val="accent2"/>
                </a:solidFill>
              </a:rPr>
              <a:t>eine hohe Wiederholbarkeit</a:t>
            </a:r>
          </a:p>
          <a:p>
            <a:pPr marL="271463" indent="-271463">
              <a:buSzPct val="100000"/>
              <a:buFont typeface="E+H Serif"/>
              <a:buChar char="•"/>
            </a:pPr>
            <a:endParaRPr lang="de-DE" sz="1600" dirty="0"/>
          </a:p>
          <a:p>
            <a:pPr marL="271463" indent="-271463">
              <a:buSzPct val="100000"/>
              <a:buFont typeface="E+H Serif"/>
              <a:buChar char="•"/>
            </a:pPr>
            <a:endParaRPr lang="de-DE" sz="1600" dirty="0">
              <a:solidFill>
                <a:srgbClr val="FF0000"/>
              </a:solidFill>
            </a:endParaRPr>
          </a:p>
        </p:txBody>
      </p:sp>
      <p:sp>
        <p:nvSpPr>
          <p:cNvPr id="4" name="Datumsplatzhalter 3">
            <a:extLst>
              <a:ext uri="{FF2B5EF4-FFF2-40B4-BE49-F238E27FC236}">
                <a16:creationId xmlns:a16="http://schemas.microsoft.com/office/drawing/2014/main" id="{22420B75-F3C2-4B61-9187-7759458CC59C}"/>
              </a:ext>
            </a:extLst>
          </p:cNvPr>
          <p:cNvSpPr>
            <a:spLocks noGrp="1"/>
          </p:cNvSpPr>
          <p:nvPr>
            <p:ph type="dt" sz="half" idx="14"/>
          </p:nvPr>
        </p:nvSpPr>
        <p:spPr/>
        <p:txBody>
          <a:bodyPr/>
          <a:lstStyle/>
          <a:p>
            <a:r>
              <a:rPr lang="de-DE" dirty="0"/>
              <a:t>Leitfähigkeitsmessung in der Lebensmittel- und Getränkebranche</a:t>
            </a:r>
          </a:p>
        </p:txBody>
      </p:sp>
      <p:sp>
        <p:nvSpPr>
          <p:cNvPr id="6" name="Rechteck 5">
            <a:extLst>
              <a:ext uri="{FF2B5EF4-FFF2-40B4-BE49-F238E27FC236}">
                <a16:creationId xmlns:a16="http://schemas.microsoft.com/office/drawing/2014/main" id="{357D5FFC-A2B0-439B-A9A3-0E251C9B1B3D}"/>
              </a:ext>
            </a:extLst>
          </p:cNvPr>
          <p:cNvSpPr/>
          <p:nvPr/>
        </p:nvSpPr>
        <p:spPr>
          <a:xfrm>
            <a:off x="815974" y="4669278"/>
            <a:ext cx="5964239" cy="1423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endParaRPr lang="de-DE" sz="1400" b="1" dirty="0">
              <a:solidFill>
                <a:srgbClr val="000000"/>
              </a:solidFill>
            </a:endParaRPr>
          </a:p>
          <a:p>
            <a:r>
              <a:rPr lang="de-DE" sz="1400" b="1" dirty="0">
                <a:solidFill>
                  <a:srgbClr val="000000"/>
                </a:solidFill>
              </a:rPr>
              <a:t>Empfohlene Sensoren: </a:t>
            </a:r>
          </a:p>
          <a:p>
            <a:r>
              <a:rPr lang="de-DE" sz="1400" dirty="0" err="1">
                <a:solidFill>
                  <a:srgbClr val="000000"/>
                </a:solidFill>
              </a:rPr>
              <a:t>Smartec</a:t>
            </a:r>
            <a:r>
              <a:rPr lang="de-DE" sz="1400" dirty="0">
                <a:solidFill>
                  <a:srgbClr val="000000"/>
                </a:solidFill>
              </a:rPr>
              <a:t> CLD134/ </a:t>
            </a:r>
            <a:r>
              <a:rPr lang="de-DE" sz="1400" dirty="0" err="1">
                <a:solidFill>
                  <a:srgbClr val="000000"/>
                </a:solidFill>
              </a:rPr>
              <a:t>Memosens</a:t>
            </a:r>
            <a:r>
              <a:rPr lang="de-DE" sz="1400" dirty="0">
                <a:solidFill>
                  <a:srgbClr val="000000"/>
                </a:solidFill>
              </a:rPr>
              <a:t> CLS54D</a:t>
            </a:r>
            <a:br>
              <a:rPr lang="de-DE" sz="1400" dirty="0">
                <a:solidFill>
                  <a:srgbClr val="000000"/>
                </a:solidFill>
              </a:rPr>
            </a:br>
            <a:r>
              <a:rPr lang="de-DE" sz="1400" dirty="0">
                <a:solidFill>
                  <a:srgbClr val="000000"/>
                </a:solidFill>
              </a:rPr>
              <a:t>CLD18 (geringere Genauigkeit und keine Messbereichsumschaltung)</a:t>
            </a:r>
          </a:p>
          <a:p>
            <a:r>
              <a:rPr lang="de-DE" sz="1400" dirty="0">
                <a:solidFill>
                  <a:srgbClr val="000000"/>
                </a:solidFill>
              </a:rPr>
              <a:t>CLS82D, nur für kleine Nennweiten (geringere Genauigkeit als induktive Sensoren)</a:t>
            </a:r>
            <a:br>
              <a:rPr lang="de-DE" sz="1600" dirty="0">
                <a:solidFill>
                  <a:srgbClr val="000000"/>
                </a:solidFill>
              </a:rPr>
            </a:br>
            <a:endParaRPr lang="de-DE" sz="1600" dirty="0">
              <a:solidFill>
                <a:srgbClr val="000000"/>
              </a:solidFill>
              <a:latin typeface="E+H Serif" pitchFamily="18" charset="0"/>
            </a:endParaRPr>
          </a:p>
        </p:txBody>
      </p:sp>
      <p:pic>
        <p:nvPicPr>
          <p:cNvPr id="8" name="Grafik 7">
            <a:extLst>
              <a:ext uri="{FF2B5EF4-FFF2-40B4-BE49-F238E27FC236}">
                <a16:creationId xmlns:a16="http://schemas.microsoft.com/office/drawing/2014/main" id="{1DF87945-1C01-4C93-AFDE-0371F72CDD7B}"/>
              </a:ext>
            </a:extLst>
          </p:cNvPr>
          <p:cNvPicPr>
            <a:picLocks noChangeAspect="1"/>
          </p:cNvPicPr>
          <p:nvPr/>
        </p:nvPicPr>
        <p:blipFill rotWithShape="1">
          <a:blip r:embed="rId2">
            <a:extLst>
              <a:ext uri="{28A0092B-C50C-407E-A947-70E740481C1C}">
                <a14:useLocalDpi xmlns:a14="http://schemas.microsoft.com/office/drawing/2010/main" val="0"/>
              </a:ext>
            </a:extLst>
          </a:blip>
          <a:srcRect b="56272"/>
          <a:stretch/>
        </p:blipFill>
        <p:spPr>
          <a:xfrm>
            <a:off x="7319962" y="1341438"/>
            <a:ext cx="4550400" cy="1392237"/>
          </a:xfrm>
          <a:prstGeom prst="rect">
            <a:avLst/>
          </a:prstGeom>
        </p:spPr>
      </p:pic>
      <p:sp>
        <p:nvSpPr>
          <p:cNvPr id="11" name="Foliennummernplatzhalter 10">
            <a:extLst>
              <a:ext uri="{FF2B5EF4-FFF2-40B4-BE49-F238E27FC236}">
                <a16:creationId xmlns:a16="http://schemas.microsoft.com/office/drawing/2014/main" id="{A9974557-EA9A-4A45-BAA1-B2175A8053BE}"/>
              </a:ext>
            </a:extLst>
          </p:cNvPr>
          <p:cNvSpPr>
            <a:spLocks noGrp="1"/>
          </p:cNvSpPr>
          <p:nvPr>
            <p:ph type="sldNum" sz="quarter" idx="16"/>
          </p:nvPr>
        </p:nvSpPr>
        <p:spPr/>
        <p:txBody>
          <a:bodyPr/>
          <a:lstStyle/>
          <a:p>
            <a:r>
              <a:rPr lang="de-DE"/>
              <a:t>Folie </a:t>
            </a:r>
            <a:fld id="{663CD1FD-20E9-4BA3-973C-F26543ABA1C8}" type="slidenum">
              <a:rPr lang="de-DE" smtClean="0"/>
              <a:t>19</a:t>
            </a:fld>
            <a:endParaRPr lang="de-DE" dirty="0"/>
          </a:p>
        </p:txBody>
      </p:sp>
      <p:sp>
        <p:nvSpPr>
          <p:cNvPr id="12" name="Fußzeilenplatzhalter 11">
            <a:extLst>
              <a:ext uri="{FF2B5EF4-FFF2-40B4-BE49-F238E27FC236}">
                <a16:creationId xmlns:a16="http://schemas.microsoft.com/office/drawing/2014/main" id="{D6791CB8-02F3-4E18-974C-823908B68F54}"/>
              </a:ext>
            </a:extLst>
          </p:cNvPr>
          <p:cNvSpPr>
            <a:spLocks noGrp="1"/>
          </p:cNvSpPr>
          <p:nvPr>
            <p:ph type="ftr" sz="quarter" idx="15"/>
          </p:nvPr>
        </p:nvSpPr>
        <p:spPr/>
        <p:txBody>
          <a:bodyPr/>
          <a:lstStyle/>
          <a:p>
            <a:r>
              <a:rPr lang="de-DE" dirty="0" err="1"/>
              <a:t>Endress+Hauser</a:t>
            </a:r>
            <a:endParaRPr lang="de-DE" dirty="0"/>
          </a:p>
        </p:txBody>
      </p:sp>
      <p:pic>
        <p:nvPicPr>
          <p:cNvPr id="13" name="Bildplatzhalter 8">
            <a:extLst>
              <a:ext uri="{FF2B5EF4-FFF2-40B4-BE49-F238E27FC236}">
                <a16:creationId xmlns:a16="http://schemas.microsoft.com/office/drawing/2014/main" id="{41E594F7-1CFD-4272-BCC6-D0A68D824E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61" t="38900" r="44596" b="16170"/>
          <a:stretch/>
        </p:blipFill>
        <p:spPr>
          <a:xfrm>
            <a:off x="9104312" y="3032749"/>
            <a:ext cx="2762250" cy="3060076"/>
          </a:xfrm>
          <a:prstGeom prst="rect">
            <a:avLst/>
          </a:prstGeom>
        </p:spPr>
      </p:pic>
    </p:spTree>
    <p:extLst>
      <p:ext uri="{BB962C8B-B14F-4D97-AF65-F5344CB8AC3E}">
        <p14:creationId xmlns:p14="http://schemas.microsoft.com/office/powerpoint/2010/main" val="302856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DDBD697-5CD1-4FF9-A602-0DD7771660AB}"/>
              </a:ext>
            </a:extLst>
          </p:cNvPr>
          <p:cNvSpPr>
            <a:spLocks noGrp="1"/>
          </p:cNvSpPr>
          <p:nvPr>
            <p:ph type="title"/>
          </p:nvPr>
        </p:nvSpPr>
        <p:spPr>
          <a:noFill/>
          <a:ln w="9525">
            <a:noFill/>
            <a:miter lim="800000"/>
            <a:headEnd/>
            <a:tailEnd/>
          </a:ln>
          <a:effectLst/>
        </p:spPr>
        <p:txBody>
          <a:bodyPr vert="horz" wrap="none" lIns="0" tIns="0" rIns="0" bIns="0" numCol="1" anchor="t" anchorCtr="0" compatLnSpc="1">
            <a:prstTxWarp prst="textNoShape">
              <a:avLst/>
            </a:prstTxWarp>
          </a:bodyPr>
          <a:lstStyle/>
          <a:p>
            <a:r>
              <a:rPr lang="de-DE"/>
              <a:t>Inhaltsverzeichnis</a:t>
            </a:r>
            <a:endParaRPr lang="de-DE" dirty="0"/>
          </a:p>
        </p:txBody>
      </p:sp>
      <p:sp>
        <p:nvSpPr>
          <p:cNvPr id="5" name="Datumsplatzhalter 4">
            <a:extLst>
              <a:ext uri="{FF2B5EF4-FFF2-40B4-BE49-F238E27FC236}">
                <a16:creationId xmlns:a16="http://schemas.microsoft.com/office/drawing/2014/main" id="{A692B2D2-C349-49AD-8489-F010FC803964}"/>
              </a:ext>
            </a:extLst>
          </p:cNvPr>
          <p:cNvSpPr>
            <a:spLocks noGrp="1"/>
          </p:cNvSpPr>
          <p:nvPr>
            <p:ph type="dt" sz="half" idx="10"/>
          </p:nvPr>
        </p:nvSpPr>
        <p:spPr/>
        <p:txBody>
          <a:bodyPr/>
          <a:lstStyle/>
          <a:p>
            <a:r>
              <a:rPr lang="de-DE" dirty="0"/>
              <a:t>Leitfähigkeitsmessung in der Lebensmittel- und Getränkebranche</a:t>
            </a:r>
          </a:p>
        </p:txBody>
      </p:sp>
      <p:sp>
        <p:nvSpPr>
          <p:cNvPr id="15" name="TocEntry1">
            <a:hlinkClick r:id="rId3" action="ppaction://hlinksldjump"/>
            <a:extLst>
              <a:ext uri="{FF2B5EF4-FFF2-40B4-BE49-F238E27FC236}">
                <a16:creationId xmlns:a16="http://schemas.microsoft.com/office/drawing/2014/main" id="{870232F1-6ED5-41CB-9D8F-A3F3BE5FA39E}"/>
              </a:ext>
            </a:extLst>
          </p:cNvPr>
          <p:cNvSpPr txBox="1"/>
          <p:nvPr/>
        </p:nvSpPr>
        <p:spPr>
          <a:xfrm>
            <a:off x="828000" y="1353471"/>
            <a:ext cx="9182098" cy="307975"/>
          </a:xfrm>
          <a:prstGeom prst="rect">
            <a:avLst/>
          </a:prstGeom>
          <a:noFill/>
        </p:spPr>
        <p:txBody>
          <a:bodyPr vert="horz" wrap="square" lIns="0" tIns="0" rIns="0" bIns="0" rtlCol="0">
            <a:noAutofit/>
          </a:bodyPr>
          <a:lstStyle/>
          <a:p>
            <a:pPr>
              <a:buClr>
                <a:srgbClr val="007CAA"/>
              </a:buClr>
              <a:buSzPct val="100000"/>
            </a:pPr>
            <a:r>
              <a:rPr lang="de-DE" sz="2000" dirty="0">
                <a:solidFill>
                  <a:srgbClr val="000000"/>
                </a:solidFill>
                <a:latin typeface="E+H Serif" panose="02020403050405020404" pitchFamily="18" charset="0"/>
              </a:rPr>
              <a:t>1. Leitfähigkeitsmessung in der Lebensmittel- und Getränkebranche  	Folie 3</a:t>
            </a:r>
          </a:p>
        </p:txBody>
      </p:sp>
      <p:sp>
        <p:nvSpPr>
          <p:cNvPr id="16" name="TocEntry2">
            <a:hlinkClick r:id="rId4" action="ppaction://hlinksldjump"/>
            <a:extLst>
              <a:ext uri="{FF2B5EF4-FFF2-40B4-BE49-F238E27FC236}">
                <a16:creationId xmlns:a16="http://schemas.microsoft.com/office/drawing/2014/main" id="{D2C81FBC-2101-4871-B667-16CD03804C76}"/>
              </a:ext>
            </a:extLst>
          </p:cNvPr>
          <p:cNvSpPr txBox="1"/>
          <p:nvPr/>
        </p:nvSpPr>
        <p:spPr>
          <a:xfrm>
            <a:off x="828000" y="1686847"/>
            <a:ext cx="9182098" cy="307975"/>
          </a:xfrm>
          <a:prstGeom prst="rect">
            <a:avLst/>
          </a:prstGeom>
          <a:noFill/>
        </p:spPr>
        <p:txBody>
          <a:bodyPr vert="horz" wrap="square" lIns="0" tIns="0" rIns="0" bIns="0" rtlCol="0">
            <a:noAutofit/>
          </a:bodyPr>
          <a:lstStyle/>
          <a:p>
            <a:pPr>
              <a:buClr>
                <a:srgbClr val="007CAA"/>
              </a:buClr>
              <a:buSzPct val="100000"/>
            </a:pPr>
            <a:r>
              <a:rPr lang="de-DE" sz="2000" dirty="0">
                <a:solidFill>
                  <a:srgbClr val="000000"/>
                </a:solidFill>
                <a:latin typeface="E+H Serif" panose="02020403050405020404" pitchFamily="18" charset="0"/>
              </a:rPr>
              <a:t>2. Was ist Leitfähigkeitsmessung?					Folie 4</a:t>
            </a:r>
          </a:p>
        </p:txBody>
      </p:sp>
      <p:sp>
        <p:nvSpPr>
          <p:cNvPr id="17" name="TocEntry3">
            <a:hlinkClick r:id="rId5" action="ppaction://hlinksldjump"/>
            <a:extLst>
              <a:ext uri="{FF2B5EF4-FFF2-40B4-BE49-F238E27FC236}">
                <a16:creationId xmlns:a16="http://schemas.microsoft.com/office/drawing/2014/main" id="{9D4D11C3-6917-4CD8-B761-B75AB053E7E2}"/>
              </a:ext>
            </a:extLst>
          </p:cNvPr>
          <p:cNvSpPr txBox="1"/>
          <p:nvPr/>
        </p:nvSpPr>
        <p:spPr>
          <a:xfrm>
            <a:off x="828000" y="2020223"/>
            <a:ext cx="9182098" cy="307975"/>
          </a:xfrm>
          <a:prstGeom prst="rect">
            <a:avLst/>
          </a:prstGeom>
          <a:noFill/>
        </p:spPr>
        <p:txBody>
          <a:bodyPr vert="horz" wrap="square" lIns="0" tIns="0" rIns="0" bIns="0" rtlCol="0">
            <a:noAutofit/>
          </a:bodyPr>
          <a:lstStyle/>
          <a:p>
            <a:pPr>
              <a:buClr>
                <a:srgbClr val="007CAA"/>
              </a:buClr>
              <a:buSzPct val="100000"/>
            </a:pPr>
            <a:r>
              <a:rPr lang="de-DE" sz="2000" dirty="0">
                <a:solidFill>
                  <a:srgbClr val="000000"/>
                </a:solidFill>
                <a:latin typeface="E+H Serif" panose="02020403050405020404" pitchFamily="18" charset="0"/>
              </a:rPr>
              <a:t>3. Messprinzipien der Leitfähigkeitsmessgeräte				Folie 7</a:t>
            </a:r>
          </a:p>
        </p:txBody>
      </p:sp>
      <p:sp>
        <p:nvSpPr>
          <p:cNvPr id="18" name="TocEntry4">
            <a:hlinkClick r:id="rId6" action="ppaction://hlinksldjump"/>
            <a:extLst>
              <a:ext uri="{FF2B5EF4-FFF2-40B4-BE49-F238E27FC236}">
                <a16:creationId xmlns:a16="http://schemas.microsoft.com/office/drawing/2014/main" id="{954E822D-59C0-4A06-9EFD-B3E45D7EBE40}"/>
              </a:ext>
            </a:extLst>
          </p:cNvPr>
          <p:cNvSpPr txBox="1"/>
          <p:nvPr/>
        </p:nvSpPr>
        <p:spPr>
          <a:xfrm>
            <a:off x="828000" y="2353599"/>
            <a:ext cx="9182098" cy="307975"/>
          </a:xfrm>
          <a:prstGeom prst="rect">
            <a:avLst/>
          </a:prstGeom>
          <a:noFill/>
        </p:spPr>
        <p:txBody>
          <a:bodyPr vert="horz" wrap="square" lIns="0" tIns="0" rIns="0" bIns="0" rtlCol="0">
            <a:noAutofit/>
          </a:bodyPr>
          <a:lstStyle/>
          <a:p>
            <a:pPr>
              <a:buClr>
                <a:srgbClr val="007CAA"/>
              </a:buClr>
              <a:buSzPct val="100000"/>
            </a:pPr>
            <a:r>
              <a:rPr lang="de-DE" sz="2000" dirty="0">
                <a:solidFill>
                  <a:srgbClr val="000000"/>
                </a:solidFill>
                <a:latin typeface="E+H Serif" panose="02020403050405020404" pitchFamily="18" charset="0"/>
              </a:rPr>
              <a:t>4. Segmentierung der Messgeräte					Folie 12</a:t>
            </a:r>
          </a:p>
        </p:txBody>
      </p:sp>
      <p:sp>
        <p:nvSpPr>
          <p:cNvPr id="19" name="TocEntry5">
            <a:hlinkClick r:id="rId7" action="ppaction://hlinksldjump"/>
            <a:extLst>
              <a:ext uri="{FF2B5EF4-FFF2-40B4-BE49-F238E27FC236}">
                <a16:creationId xmlns:a16="http://schemas.microsoft.com/office/drawing/2014/main" id="{5A1E8FC2-9FD0-41B2-8D04-B4EA93D61B09}"/>
              </a:ext>
            </a:extLst>
          </p:cNvPr>
          <p:cNvSpPr txBox="1"/>
          <p:nvPr/>
        </p:nvSpPr>
        <p:spPr>
          <a:xfrm>
            <a:off x="828000" y="2686975"/>
            <a:ext cx="9182098" cy="307975"/>
          </a:xfrm>
          <a:prstGeom prst="rect">
            <a:avLst/>
          </a:prstGeom>
          <a:noFill/>
        </p:spPr>
        <p:txBody>
          <a:bodyPr vert="horz" wrap="square" lIns="0" tIns="0" rIns="0" bIns="0" rtlCol="0">
            <a:noAutofit/>
          </a:bodyPr>
          <a:lstStyle/>
          <a:p>
            <a:pPr>
              <a:buClr>
                <a:srgbClr val="007CAA"/>
              </a:buClr>
              <a:buSzPct val="100000"/>
            </a:pPr>
            <a:r>
              <a:rPr lang="de-DE" sz="2000" dirty="0">
                <a:solidFill>
                  <a:srgbClr val="000000"/>
                </a:solidFill>
                <a:latin typeface="E+H Serif" panose="02020403050405020404" pitchFamily="18" charset="0"/>
              </a:rPr>
              <a:t>5. Applikationsbeschreibungen						Folie 16</a:t>
            </a:r>
          </a:p>
        </p:txBody>
      </p:sp>
      <p:sp>
        <p:nvSpPr>
          <p:cNvPr id="20" name="TocEntry6">
            <a:hlinkClick r:id="rId8" action="ppaction://hlinksldjump"/>
            <a:extLst>
              <a:ext uri="{FF2B5EF4-FFF2-40B4-BE49-F238E27FC236}">
                <a16:creationId xmlns:a16="http://schemas.microsoft.com/office/drawing/2014/main" id="{F4EFB223-8038-4462-8A8E-73EB21A9F83C}"/>
              </a:ext>
            </a:extLst>
          </p:cNvPr>
          <p:cNvSpPr txBox="1"/>
          <p:nvPr/>
        </p:nvSpPr>
        <p:spPr>
          <a:xfrm>
            <a:off x="828000" y="3020351"/>
            <a:ext cx="9182098" cy="307975"/>
          </a:xfrm>
          <a:prstGeom prst="rect">
            <a:avLst/>
          </a:prstGeom>
          <a:noFill/>
        </p:spPr>
        <p:txBody>
          <a:bodyPr vert="horz" wrap="square" lIns="0" tIns="0" rIns="0" bIns="0" rtlCol="0">
            <a:noAutofit/>
          </a:bodyPr>
          <a:lstStyle/>
          <a:p>
            <a:pPr>
              <a:buClr>
                <a:srgbClr val="007CAA"/>
              </a:buClr>
              <a:buSzPct val="100000"/>
            </a:pPr>
            <a:r>
              <a:rPr lang="de-DE" sz="2000" dirty="0">
                <a:solidFill>
                  <a:srgbClr val="000000"/>
                </a:solidFill>
                <a:latin typeface="E+H Serif" panose="02020403050405020404" pitchFamily="18" charset="0"/>
              </a:rPr>
              <a:t>6. Praxisbeispiel								Folie 22</a:t>
            </a:r>
          </a:p>
        </p:txBody>
      </p:sp>
      <p:sp>
        <p:nvSpPr>
          <p:cNvPr id="2" name="Foliennummernplatzhalter 1">
            <a:extLst>
              <a:ext uri="{FF2B5EF4-FFF2-40B4-BE49-F238E27FC236}">
                <a16:creationId xmlns:a16="http://schemas.microsoft.com/office/drawing/2014/main" id="{54A6CF4B-4C8C-44A8-A865-A652D0DC5AAE}"/>
              </a:ext>
            </a:extLst>
          </p:cNvPr>
          <p:cNvSpPr>
            <a:spLocks noGrp="1"/>
          </p:cNvSpPr>
          <p:nvPr>
            <p:ph type="sldNum" sz="quarter" idx="12"/>
          </p:nvPr>
        </p:nvSpPr>
        <p:spPr/>
        <p:txBody>
          <a:bodyPr/>
          <a:lstStyle/>
          <a:p>
            <a:r>
              <a:rPr lang="de-DE"/>
              <a:t>Folie </a:t>
            </a:r>
            <a:fld id="{1221E895-4257-4C67-8198-63C10AB741C5}" type="slidenum">
              <a:rPr lang="de-DE" smtClean="0"/>
              <a:t>2</a:t>
            </a:fld>
            <a:endParaRPr lang="de-DE" dirty="0"/>
          </a:p>
        </p:txBody>
      </p:sp>
      <p:sp>
        <p:nvSpPr>
          <p:cNvPr id="3" name="Fußzeilenplatzhalter 2">
            <a:extLst>
              <a:ext uri="{FF2B5EF4-FFF2-40B4-BE49-F238E27FC236}">
                <a16:creationId xmlns:a16="http://schemas.microsoft.com/office/drawing/2014/main" id="{020ACA72-A370-4B56-80D1-15A8BB22AB79}"/>
              </a:ext>
            </a:extLst>
          </p:cNvPr>
          <p:cNvSpPr>
            <a:spLocks noGrp="1"/>
          </p:cNvSpPr>
          <p:nvPr>
            <p:ph type="ftr" sz="quarter" idx="11"/>
          </p:nvPr>
        </p:nvSpPr>
        <p:spPr/>
        <p:txBody>
          <a:bodyPr/>
          <a:lstStyle/>
          <a:p>
            <a:r>
              <a:rPr lang="de-DE" dirty="0" err="1"/>
              <a:t>Endress+Hauser</a:t>
            </a:r>
            <a:endParaRPr lang="de-DE" dirty="0"/>
          </a:p>
        </p:txBody>
      </p:sp>
    </p:spTree>
    <p:custDataLst>
      <p:tags r:id="rId1"/>
    </p:custDataLst>
    <p:extLst>
      <p:ext uri="{BB962C8B-B14F-4D97-AF65-F5344CB8AC3E}">
        <p14:creationId xmlns:p14="http://schemas.microsoft.com/office/powerpoint/2010/main" val="764476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5.4 Qualitätssicherung/ Produkterkennung</a:t>
            </a:r>
          </a:p>
        </p:txBody>
      </p:sp>
      <p:sp>
        <p:nvSpPr>
          <p:cNvPr id="3" name="Text Placeholder 2"/>
          <p:cNvSpPr>
            <a:spLocks noGrp="1"/>
          </p:cNvSpPr>
          <p:nvPr>
            <p:ph type="body" sz="quarter" idx="13"/>
          </p:nvPr>
        </p:nvSpPr>
        <p:spPr>
          <a:xfrm>
            <a:off x="827088" y="1340769"/>
            <a:ext cx="5953125" cy="4752056"/>
          </a:xfrm>
        </p:spPr>
        <p:txBody>
          <a:bodyPr/>
          <a:lstStyle/>
          <a:p>
            <a:pPr marL="271463" indent="-271463">
              <a:buSzPct val="100000"/>
              <a:buFont typeface="E+H Serif"/>
              <a:buChar char="•"/>
            </a:pPr>
            <a:r>
              <a:rPr lang="de-DE" sz="1600" dirty="0"/>
              <a:t>Der Leitfähigkeitswert kann als produktspezifische Größe ein qualitätsrelevanter Parameter sein. Er kann auch zur Produkterkennung und -trennung herangezogen werden.</a:t>
            </a:r>
          </a:p>
          <a:p>
            <a:pPr marL="271463" indent="-271463">
              <a:buSzPct val="100000"/>
              <a:buFont typeface="E+H Serif"/>
              <a:buChar char="•"/>
            </a:pPr>
            <a:r>
              <a:rPr lang="de-DE" sz="1600" dirty="0"/>
              <a:t>Anforderungen: </a:t>
            </a:r>
            <a:r>
              <a:rPr lang="de-DE" sz="1600" dirty="0">
                <a:solidFill>
                  <a:schemeClr val="accent2"/>
                </a:solidFill>
              </a:rPr>
              <a:t>Hohe Genauigkeit</a:t>
            </a:r>
            <a:r>
              <a:rPr lang="de-DE" sz="1600" dirty="0"/>
              <a:t>, </a:t>
            </a:r>
            <a:r>
              <a:rPr lang="de-DE" sz="1600" dirty="0">
                <a:solidFill>
                  <a:schemeClr val="accent2"/>
                </a:solidFill>
              </a:rPr>
              <a:t>schnelle Ansprechzeit </a:t>
            </a:r>
            <a:r>
              <a:rPr lang="de-DE" sz="1600" dirty="0"/>
              <a:t>für Leitfähigkeit, Kalibrierfähigkeit</a:t>
            </a:r>
          </a:p>
          <a:p>
            <a:pPr marL="271463" indent="-271463">
              <a:buSzPct val="100000"/>
              <a:buFont typeface="E+H Serif"/>
              <a:buChar char="•"/>
            </a:pPr>
            <a:endParaRPr lang="de-DE" dirty="0"/>
          </a:p>
        </p:txBody>
      </p:sp>
      <p:sp>
        <p:nvSpPr>
          <p:cNvPr id="4" name="Datumsplatzhalter 3">
            <a:extLst>
              <a:ext uri="{FF2B5EF4-FFF2-40B4-BE49-F238E27FC236}">
                <a16:creationId xmlns:a16="http://schemas.microsoft.com/office/drawing/2014/main" id="{16AC85B1-2629-478B-B44C-94AA92535900}"/>
              </a:ext>
            </a:extLst>
          </p:cNvPr>
          <p:cNvSpPr>
            <a:spLocks noGrp="1"/>
          </p:cNvSpPr>
          <p:nvPr>
            <p:ph type="dt" sz="half" idx="14"/>
          </p:nvPr>
        </p:nvSpPr>
        <p:spPr/>
        <p:txBody>
          <a:bodyPr/>
          <a:lstStyle/>
          <a:p>
            <a:r>
              <a:rPr lang="de-DE" dirty="0"/>
              <a:t>Leitfähigkeitsmessung in der Lebensmittel- und Getränkebranche</a:t>
            </a:r>
          </a:p>
        </p:txBody>
      </p:sp>
      <p:sp>
        <p:nvSpPr>
          <p:cNvPr id="6" name="Rechteck 5">
            <a:extLst>
              <a:ext uri="{FF2B5EF4-FFF2-40B4-BE49-F238E27FC236}">
                <a16:creationId xmlns:a16="http://schemas.microsoft.com/office/drawing/2014/main" id="{8C5D6910-9BDB-486F-9C83-868F68006B61}"/>
              </a:ext>
            </a:extLst>
          </p:cNvPr>
          <p:cNvSpPr/>
          <p:nvPr/>
        </p:nvSpPr>
        <p:spPr>
          <a:xfrm>
            <a:off x="815974" y="4406630"/>
            <a:ext cx="5964239" cy="1686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de-DE" sz="1600" b="1" dirty="0">
                <a:solidFill>
                  <a:srgbClr val="000000"/>
                </a:solidFill>
              </a:rPr>
              <a:t>Empfohlene Sensoren</a:t>
            </a:r>
            <a:r>
              <a:rPr lang="de-DE" sz="1600" dirty="0">
                <a:solidFill>
                  <a:srgbClr val="000000"/>
                </a:solidFill>
              </a:rPr>
              <a:t>: </a:t>
            </a:r>
          </a:p>
          <a:p>
            <a:pPr>
              <a:buSzPct val="100000"/>
            </a:pPr>
            <a:r>
              <a:rPr lang="de-DE" sz="1600" dirty="0">
                <a:solidFill>
                  <a:srgbClr val="000000"/>
                </a:solidFill>
              </a:rPr>
              <a:t>CLD134/ CLS54D</a:t>
            </a:r>
          </a:p>
          <a:p>
            <a:pPr>
              <a:buSzPct val="100000"/>
            </a:pPr>
            <a:r>
              <a:rPr lang="de-DE" sz="1600" dirty="0">
                <a:solidFill>
                  <a:srgbClr val="000000"/>
                </a:solidFill>
              </a:rPr>
              <a:t>CLD18 (geringere Genauigkeit und keine Messbereichs-umschaltung)</a:t>
            </a:r>
            <a:br>
              <a:rPr lang="de-DE" sz="1600" dirty="0">
                <a:solidFill>
                  <a:srgbClr val="000000"/>
                </a:solidFill>
              </a:rPr>
            </a:br>
            <a:r>
              <a:rPr lang="de-DE" sz="1600" dirty="0">
                <a:solidFill>
                  <a:srgbClr val="000000"/>
                </a:solidFill>
              </a:rPr>
              <a:t>CLS82D, nur für kleine Nennweiten (geringere Genauigkeit als induktive Sensoren)</a:t>
            </a:r>
          </a:p>
        </p:txBody>
      </p:sp>
      <p:pic>
        <p:nvPicPr>
          <p:cNvPr id="10" name="Grafik 9">
            <a:extLst>
              <a:ext uri="{FF2B5EF4-FFF2-40B4-BE49-F238E27FC236}">
                <a16:creationId xmlns:a16="http://schemas.microsoft.com/office/drawing/2014/main" id="{CBF1DEEF-15DD-4619-B414-388497D05774}"/>
              </a:ext>
            </a:extLst>
          </p:cNvPr>
          <p:cNvPicPr>
            <a:picLocks noChangeAspect="1"/>
          </p:cNvPicPr>
          <p:nvPr/>
        </p:nvPicPr>
        <p:blipFill rotWithShape="1">
          <a:blip r:embed="rId2">
            <a:extLst>
              <a:ext uri="{28A0092B-C50C-407E-A947-70E740481C1C}">
                <a14:useLocalDpi xmlns:a14="http://schemas.microsoft.com/office/drawing/2010/main" val="0"/>
              </a:ext>
            </a:extLst>
          </a:blip>
          <a:srcRect l="555" b="30717"/>
          <a:stretch/>
        </p:blipFill>
        <p:spPr>
          <a:xfrm>
            <a:off x="7319962" y="1341438"/>
            <a:ext cx="4546599" cy="4751387"/>
          </a:xfrm>
          <a:prstGeom prst="rect">
            <a:avLst/>
          </a:prstGeom>
        </p:spPr>
      </p:pic>
      <p:sp>
        <p:nvSpPr>
          <p:cNvPr id="7" name="Rechteck 6">
            <a:extLst>
              <a:ext uri="{FF2B5EF4-FFF2-40B4-BE49-F238E27FC236}">
                <a16:creationId xmlns:a16="http://schemas.microsoft.com/office/drawing/2014/main" id="{C8296C78-C8DE-4C39-AE9E-946A72561215}"/>
              </a:ext>
            </a:extLst>
          </p:cNvPr>
          <p:cNvSpPr/>
          <p:nvPr/>
        </p:nvSpPr>
        <p:spPr>
          <a:xfrm>
            <a:off x="10222218" y="5846604"/>
            <a:ext cx="1645002" cy="246221"/>
          </a:xfrm>
          <a:prstGeom prst="rect">
            <a:avLst/>
          </a:prstGeom>
        </p:spPr>
        <p:txBody>
          <a:bodyPr wrap="none">
            <a:spAutoFit/>
          </a:bodyPr>
          <a:lstStyle/>
          <a:p>
            <a:r>
              <a:rPr lang="de-DE" sz="1000" dirty="0"/>
              <a:t>Juice Images/Strandperle</a:t>
            </a:r>
          </a:p>
        </p:txBody>
      </p:sp>
      <p:sp>
        <p:nvSpPr>
          <p:cNvPr id="9" name="Foliennummernplatzhalter 8">
            <a:extLst>
              <a:ext uri="{FF2B5EF4-FFF2-40B4-BE49-F238E27FC236}">
                <a16:creationId xmlns:a16="http://schemas.microsoft.com/office/drawing/2014/main" id="{38A31AA7-6A41-4523-B22F-A6344F81B681}"/>
              </a:ext>
            </a:extLst>
          </p:cNvPr>
          <p:cNvSpPr>
            <a:spLocks noGrp="1"/>
          </p:cNvSpPr>
          <p:nvPr>
            <p:ph type="sldNum" sz="quarter" idx="16"/>
          </p:nvPr>
        </p:nvSpPr>
        <p:spPr/>
        <p:txBody>
          <a:bodyPr/>
          <a:lstStyle/>
          <a:p>
            <a:r>
              <a:rPr lang="de-DE"/>
              <a:t>Folie </a:t>
            </a:r>
            <a:fld id="{03C9D3D6-83ED-43F5-A555-7C5BDF77179F}" type="slidenum">
              <a:rPr lang="de-DE" smtClean="0"/>
              <a:t>20</a:t>
            </a:fld>
            <a:endParaRPr lang="de-DE" dirty="0"/>
          </a:p>
        </p:txBody>
      </p:sp>
      <p:sp>
        <p:nvSpPr>
          <p:cNvPr id="11" name="Fußzeilenplatzhalter 10">
            <a:extLst>
              <a:ext uri="{FF2B5EF4-FFF2-40B4-BE49-F238E27FC236}">
                <a16:creationId xmlns:a16="http://schemas.microsoft.com/office/drawing/2014/main" id="{0F0F6F42-5249-461B-ADCC-DD5181F920ED}"/>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331847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622592"/>
            <a:ext cx="7992151" cy="360041"/>
          </a:xfrm>
        </p:spPr>
        <p:txBody>
          <a:bodyPr/>
          <a:lstStyle/>
          <a:p>
            <a:r>
              <a:rPr lang="de-DE" dirty="0"/>
              <a:t>5.5 Produkt-/ Prozess-Monitoring</a:t>
            </a:r>
          </a:p>
        </p:txBody>
      </p:sp>
      <p:sp>
        <p:nvSpPr>
          <p:cNvPr id="3" name="Text Placeholder 2"/>
          <p:cNvSpPr>
            <a:spLocks noGrp="1"/>
          </p:cNvSpPr>
          <p:nvPr>
            <p:ph type="body" sz="quarter" idx="13"/>
          </p:nvPr>
        </p:nvSpPr>
        <p:spPr>
          <a:xfrm>
            <a:off x="827088" y="1340769"/>
            <a:ext cx="5953125" cy="4752056"/>
          </a:xfrm>
        </p:spPr>
        <p:txBody>
          <a:bodyPr/>
          <a:lstStyle/>
          <a:p>
            <a:pPr marL="271463" indent="-271463">
              <a:buSzPct val="100000"/>
              <a:buFont typeface="E+H Serif"/>
              <a:buChar char="•"/>
            </a:pPr>
            <a:r>
              <a:rPr lang="de-DE" sz="1600" dirty="0"/>
              <a:t>Die Produktqualität kann dank einer Leitfähigkeitsmessung auf unerwünschte Einflüsse hin überwacht werden, z.B. vor der Abfüllung auf Reste oder den Einbruch von CIP-Medien.</a:t>
            </a:r>
          </a:p>
          <a:p>
            <a:pPr marL="271463" indent="-271463">
              <a:buSzPct val="100000"/>
              <a:buFont typeface="E+H Serif"/>
              <a:buChar char="•"/>
            </a:pPr>
            <a:r>
              <a:rPr lang="de-DE" sz="1600" dirty="0"/>
              <a:t>Anforderung: Hohe Reproduzierbarkeit</a:t>
            </a:r>
          </a:p>
          <a:p>
            <a:pPr>
              <a:buSzPct val="100000"/>
            </a:pPr>
            <a:endParaRPr lang="de-DE" dirty="0"/>
          </a:p>
        </p:txBody>
      </p:sp>
      <p:sp>
        <p:nvSpPr>
          <p:cNvPr id="4" name="Datumsplatzhalter 3">
            <a:extLst>
              <a:ext uri="{FF2B5EF4-FFF2-40B4-BE49-F238E27FC236}">
                <a16:creationId xmlns:a16="http://schemas.microsoft.com/office/drawing/2014/main" id="{A8179E40-DAAD-48CB-B09B-959E31EE4374}"/>
              </a:ext>
            </a:extLst>
          </p:cNvPr>
          <p:cNvSpPr>
            <a:spLocks noGrp="1"/>
          </p:cNvSpPr>
          <p:nvPr>
            <p:ph type="dt" sz="half" idx="14"/>
          </p:nvPr>
        </p:nvSpPr>
        <p:spPr/>
        <p:txBody>
          <a:bodyPr/>
          <a:lstStyle/>
          <a:p>
            <a:r>
              <a:rPr lang="de-DE" dirty="0"/>
              <a:t>Leitfähigkeitsmessung in der Lebensmittel- und Getränkebranche</a:t>
            </a:r>
          </a:p>
        </p:txBody>
      </p:sp>
      <p:sp>
        <p:nvSpPr>
          <p:cNvPr id="6" name="Rechteck 5">
            <a:extLst>
              <a:ext uri="{FF2B5EF4-FFF2-40B4-BE49-F238E27FC236}">
                <a16:creationId xmlns:a16="http://schemas.microsoft.com/office/drawing/2014/main" id="{ACE1CC78-1082-460A-901E-EB0F990A344F}"/>
              </a:ext>
            </a:extLst>
          </p:cNvPr>
          <p:cNvSpPr/>
          <p:nvPr/>
        </p:nvSpPr>
        <p:spPr>
          <a:xfrm>
            <a:off x="815974" y="3793787"/>
            <a:ext cx="5964239" cy="2299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de-DE" sz="1600" b="1" dirty="0">
                <a:solidFill>
                  <a:srgbClr val="000000"/>
                </a:solidFill>
              </a:rPr>
              <a:t>Empfohlene Sensoren: </a:t>
            </a:r>
          </a:p>
          <a:p>
            <a:pPr>
              <a:buSzPct val="100000"/>
            </a:pPr>
            <a:r>
              <a:rPr lang="de-DE" sz="1600" dirty="0">
                <a:solidFill>
                  <a:srgbClr val="000000"/>
                </a:solidFill>
              </a:rPr>
              <a:t>CLD134/ </a:t>
            </a:r>
            <a:r>
              <a:rPr lang="de-DE" sz="1600" dirty="0" err="1">
                <a:solidFill>
                  <a:srgbClr val="000000"/>
                </a:solidFill>
              </a:rPr>
              <a:t>Memosens</a:t>
            </a:r>
            <a:r>
              <a:rPr lang="de-DE" sz="1600" dirty="0">
                <a:solidFill>
                  <a:srgbClr val="000000"/>
                </a:solidFill>
              </a:rPr>
              <a:t> CLS54D</a:t>
            </a:r>
            <a:br>
              <a:rPr lang="de-DE" sz="1600" dirty="0">
                <a:solidFill>
                  <a:srgbClr val="000000"/>
                </a:solidFill>
              </a:rPr>
            </a:br>
            <a:r>
              <a:rPr lang="de-DE" sz="1600" dirty="0" err="1">
                <a:solidFill>
                  <a:srgbClr val="000000"/>
                </a:solidFill>
              </a:rPr>
              <a:t>Promag</a:t>
            </a:r>
            <a:r>
              <a:rPr lang="de-DE" sz="1600" dirty="0">
                <a:solidFill>
                  <a:srgbClr val="000000"/>
                </a:solidFill>
              </a:rPr>
              <a:t> H 100 nebst Durchflussmessung (zusätzliche Qualitätssicherung durch Leitfähigkeitsmessung)</a:t>
            </a:r>
          </a:p>
          <a:p>
            <a:pPr>
              <a:buSzPct val="100000"/>
            </a:pPr>
            <a:r>
              <a:rPr lang="de-DE" sz="1600" dirty="0">
                <a:solidFill>
                  <a:srgbClr val="000000"/>
                </a:solidFill>
              </a:rPr>
              <a:t>CLD18 (geringere Genauigkeit und keine Messbereichsumschaltung)</a:t>
            </a:r>
            <a:br>
              <a:rPr lang="de-DE" sz="1600" dirty="0">
                <a:solidFill>
                  <a:srgbClr val="000000"/>
                </a:solidFill>
              </a:rPr>
            </a:br>
            <a:r>
              <a:rPr lang="de-DE" sz="1600" dirty="0">
                <a:solidFill>
                  <a:srgbClr val="000000"/>
                </a:solidFill>
              </a:rPr>
              <a:t>CLS82D, nur für kleine Nennweiten (geringere Genauigkeit als induktive Sensoren)</a:t>
            </a:r>
          </a:p>
        </p:txBody>
      </p:sp>
      <p:pic>
        <p:nvPicPr>
          <p:cNvPr id="8" name="Grafik 7">
            <a:extLst>
              <a:ext uri="{FF2B5EF4-FFF2-40B4-BE49-F238E27FC236}">
                <a16:creationId xmlns:a16="http://schemas.microsoft.com/office/drawing/2014/main" id="{B60E20F1-36F6-4CE2-9BDD-46B59A61BD6C}"/>
              </a:ext>
            </a:extLst>
          </p:cNvPr>
          <p:cNvPicPr>
            <a:picLocks noChangeAspect="1"/>
          </p:cNvPicPr>
          <p:nvPr/>
        </p:nvPicPr>
        <p:blipFill rotWithShape="1">
          <a:blip r:embed="rId2">
            <a:extLst>
              <a:ext uri="{28A0092B-C50C-407E-A947-70E740481C1C}">
                <a14:useLocalDpi xmlns:a14="http://schemas.microsoft.com/office/drawing/2010/main" val="0"/>
              </a:ext>
            </a:extLst>
          </a:blip>
          <a:srcRect l="17261" r="25323" b="19977"/>
          <a:stretch/>
        </p:blipFill>
        <p:spPr>
          <a:xfrm>
            <a:off x="7319962" y="1341438"/>
            <a:ext cx="4546599" cy="4751387"/>
          </a:xfrm>
          <a:prstGeom prst="rect">
            <a:avLst/>
          </a:prstGeom>
        </p:spPr>
      </p:pic>
      <p:sp>
        <p:nvSpPr>
          <p:cNvPr id="7" name="Rechteck 6">
            <a:extLst>
              <a:ext uri="{FF2B5EF4-FFF2-40B4-BE49-F238E27FC236}">
                <a16:creationId xmlns:a16="http://schemas.microsoft.com/office/drawing/2014/main" id="{EA73ECC4-FDBE-42D8-A565-632053B4E0B2}"/>
              </a:ext>
            </a:extLst>
          </p:cNvPr>
          <p:cNvSpPr/>
          <p:nvPr/>
        </p:nvSpPr>
        <p:spPr>
          <a:xfrm>
            <a:off x="9022273" y="5846604"/>
            <a:ext cx="2840842" cy="246221"/>
          </a:xfrm>
          <a:prstGeom prst="rect">
            <a:avLst/>
          </a:prstGeom>
        </p:spPr>
        <p:txBody>
          <a:bodyPr wrap="none">
            <a:spAutoFit/>
          </a:bodyPr>
          <a:lstStyle/>
          <a:p>
            <a:r>
              <a:rPr lang="de-DE" sz="1000" dirty="0"/>
              <a:t>Monty </a:t>
            </a:r>
            <a:r>
              <a:rPr lang="de-DE" sz="1000" dirty="0" err="1"/>
              <a:t>Rakusen</a:t>
            </a:r>
            <a:r>
              <a:rPr lang="de-DE" sz="1000" dirty="0"/>
              <a:t>/Cultura Images RF/Strandperle</a:t>
            </a:r>
          </a:p>
        </p:txBody>
      </p:sp>
      <p:sp>
        <p:nvSpPr>
          <p:cNvPr id="10" name="Foliennummernplatzhalter 9">
            <a:extLst>
              <a:ext uri="{FF2B5EF4-FFF2-40B4-BE49-F238E27FC236}">
                <a16:creationId xmlns:a16="http://schemas.microsoft.com/office/drawing/2014/main" id="{01A40CCC-F8B7-4960-A289-79BBAD209B81}"/>
              </a:ext>
            </a:extLst>
          </p:cNvPr>
          <p:cNvSpPr>
            <a:spLocks noGrp="1"/>
          </p:cNvSpPr>
          <p:nvPr>
            <p:ph type="sldNum" sz="quarter" idx="16"/>
          </p:nvPr>
        </p:nvSpPr>
        <p:spPr/>
        <p:txBody>
          <a:bodyPr/>
          <a:lstStyle/>
          <a:p>
            <a:r>
              <a:rPr lang="de-DE"/>
              <a:t>Folie </a:t>
            </a:r>
            <a:fld id="{6CD1EDF2-8CE8-4C8D-9E28-E808DEA9E9EA}" type="slidenum">
              <a:rPr lang="de-DE" smtClean="0"/>
              <a:t>21</a:t>
            </a:fld>
            <a:endParaRPr lang="de-DE" dirty="0"/>
          </a:p>
        </p:txBody>
      </p:sp>
      <p:sp>
        <p:nvSpPr>
          <p:cNvPr id="11" name="Fußzeilenplatzhalter 10">
            <a:extLst>
              <a:ext uri="{FF2B5EF4-FFF2-40B4-BE49-F238E27FC236}">
                <a16:creationId xmlns:a16="http://schemas.microsoft.com/office/drawing/2014/main" id="{091A4D7B-8681-4EFD-A38E-12E9DB60C617}"/>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146350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DD7B87-D989-464B-BF41-5209407DFAA9}"/>
              </a:ext>
            </a:extLst>
          </p:cNvPr>
          <p:cNvSpPr>
            <a:spLocks noGrp="1"/>
          </p:cNvSpPr>
          <p:nvPr>
            <p:ph type="title"/>
          </p:nvPr>
        </p:nvSpPr>
        <p:spPr/>
        <p:txBody>
          <a:bodyPr/>
          <a:lstStyle/>
          <a:p>
            <a:r>
              <a:rPr lang="de-DE" dirty="0"/>
              <a:t>6. Praxisbeispiel</a:t>
            </a:r>
          </a:p>
        </p:txBody>
      </p:sp>
      <p:sp>
        <p:nvSpPr>
          <p:cNvPr id="7" name="Textplatzhalter 6">
            <a:extLst>
              <a:ext uri="{FF2B5EF4-FFF2-40B4-BE49-F238E27FC236}">
                <a16:creationId xmlns:a16="http://schemas.microsoft.com/office/drawing/2014/main" id="{F0F6D212-FEC8-4BC3-BE09-E3C742B08A1C}"/>
              </a:ext>
            </a:extLst>
          </p:cNvPr>
          <p:cNvSpPr>
            <a:spLocks noGrp="1"/>
          </p:cNvSpPr>
          <p:nvPr>
            <p:ph type="body" sz="quarter" idx="16"/>
          </p:nvPr>
        </p:nvSpPr>
        <p:spPr/>
        <p:txBody>
          <a:bodyPr/>
          <a:lstStyle/>
          <a:p>
            <a:endParaRPr lang="de-DE" dirty="0"/>
          </a:p>
        </p:txBody>
      </p:sp>
      <p:pic>
        <p:nvPicPr>
          <p:cNvPr id="9" name="Bildplatzhalter 8">
            <a:extLst>
              <a:ext uri="{FF2B5EF4-FFF2-40B4-BE49-F238E27FC236}">
                <a16:creationId xmlns:a16="http://schemas.microsoft.com/office/drawing/2014/main" id="{29C23550-93B5-4E9E-8940-CFD6E836E19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5468" b="5468"/>
          <a:stretch>
            <a:fillRect/>
          </a:stretch>
        </p:blipFill>
        <p:spPr>
          <a:xfrm>
            <a:off x="827089" y="2785532"/>
            <a:ext cx="11039474" cy="3307292"/>
          </a:xfrm>
        </p:spPr>
      </p:pic>
      <p:sp>
        <p:nvSpPr>
          <p:cNvPr id="4" name="Foliennummernplatzhalter 3">
            <a:extLst>
              <a:ext uri="{FF2B5EF4-FFF2-40B4-BE49-F238E27FC236}">
                <a16:creationId xmlns:a16="http://schemas.microsoft.com/office/drawing/2014/main" id="{951FA6AB-E5BD-4AE2-86E3-3A944104ED8E}"/>
              </a:ext>
            </a:extLst>
          </p:cNvPr>
          <p:cNvSpPr>
            <a:spLocks noGrp="1"/>
          </p:cNvSpPr>
          <p:nvPr>
            <p:ph type="sldNum" sz="quarter" idx="20"/>
          </p:nvPr>
        </p:nvSpPr>
        <p:spPr/>
        <p:txBody>
          <a:bodyPr/>
          <a:lstStyle/>
          <a:p>
            <a:r>
              <a:rPr lang="de-DE"/>
              <a:t>Folie </a:t>
            </a:r>
            <a:fld id="{887FA0F8-1CD7-4C0E-BB25-F1C4BF536B8F}" type="slidenum">
              <a:rPr lang="de-DE" smtClean="0"/>
              <a:t>22</a:t>
            </a:fld>
            <a:endParaRPr lang="de-DE" dirty="0"/>
          </a:p>
        </p:txBody>
      </p:sp>
      <p:sp>
        <p:nvSpPr>
          <p:cNvPr id="5" name="Fußzeilenplatzhalter 4">
            <a:extLst>
              <a:ext uri="{FF2B5EF4-FFF2-40B4-BE49-F238E27FC236}">
                <a16:creationId xmlns:a16="http://schemas.microsoft.com/office/drawing/2014/main" id="{4EC4F157-61DF-4962-A571-9C5C79E87791}"/>
              </a:ext>
            </a:extLst>
          </p:cNvPr>
          <p:cNvSpPr>
            <a:spLocks noGrp="1"/>
          </p:cNvSpPr>
          <p:nvPr>
            <p:ph type="ftr" sz="quarter" idx="19"/>
          </p:nvPr>
        </p:nvSpPr>
        <p:spPr/>
        <p:txBody>
          <a:bodyPr/>
          <a:lstStyle/>
          <a:p>
            <a:r>
              <a:rPr lang="de-DE" dirty="0" err="1"/>
              <a:t>Endress+Hauser</a:t>
            </a:r>
            <a:endParaRPr lang="de-DE" dirty="0"/>
          </a:p>
        </p:txBody>
      </p:sp>
    </p:spTree>
    <p:extLst>
      <p:ext uri="{BB962C8B-B14F-4D97-AF65-F5344CB8AC3E}">
        <p14:creationId xmlns:p14="http://schemas.microsoft.com/office/powerpoint/2010/main" val="311095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8E7FF97F-FB41-44BA-9D3F-EDEC29D377C4}"/>
              </a:ext>
            </a:extLst>
          </p:cNvPr>
          <p:cNvSpPr>
            <a:spLocks noGrp="1"/>
          </p:cNvSpPr>
          <p:nvPr>
            <p:ph type="title"/>
          </p:nvPr>
        </p:nvSpPr>
        <p:spPr/>
        <p:txBody>
          <a:bodyPr/>
          <a:lstStyle/>
          <a:p>
            <a:r>
              <a:rPr lang="de-DE" dirty="0"/>
              <a:t>6.1 Leitfähigkeitsmessung in der </a:t>
            </a:r>
            <a:r>
              <a:rPr lang="de-DE" dirty="0" err="1"/>
              <a:t>Aufschärfung</a:t>
            </a:r>
            <a:endParaRPr lang="de-DE" dirty="0"/>
          </a:p>
        </p:txBody>
      </p:sp>
      <p:sp>
        <p:nvSpPr>
          <p:cNvPr id="33" name="Textplatzhalter 32">
            <a:extLst>
              <a:ext uri="{FF2B5EF4-FFF2-40B4-BE49-F238E27FC236}">
                <a16:creationId xmlns:a16="http://schemas.microsoft.com/office/drawing/2014/main" id="{542C2D4F-6EA5-47DB-BCA0-142C54A9001E}"/>
              </a:ext>
            </a:extLst>
          </p:cNvPr>
          <p:cNvSpPr>
            <a:spLocks noGrp="1"/>
          </p:cNvSpPr>
          <p:nvPr>
            <p:ph type="body" sz="quarter" idx="13"/>
          </p:nvPr>
        </p:nvSpPr>
        <p:spPr/>
        <p:txBody>
          <a:bodyPr/>
          <a:lstStyle/>
          <a:p>
            <a:r>
              <a:rPr lang="de-DE" b="1" dirty="0">
                <a:solidFill>
                  <a:schemeClr val="accent2"/>
                </a:solidFill>
              </a:rPr>
              <a:t>Recycling von Reinigungslaugen mit Hilfe der </a:t>
            </a:r>
            <a:r>
              <a:rPr lang="de-DE" b="1" dirty="0" err="1">
                <a:solidFill>
                  <a:schemeClr val="accent2"/>
                </a:solidFill>
              </a:rPr>
              <a:t>Crossflow</a:t>
            </a:r>
            <a:r>
              <a:rPr lang="de-DE" b="1" dirty="0">
                <a:solidFill>
                  <a:schemeClr val="accent2"/>
                </a:solidFill>
              </a:rPr>
              <a:t>-Filtration in der Milchwirtschaft</a:t>
            </a:r>
            <a:r>
              <a:rPr lang="de-DE" dirty="0"/>
              <a:t> </a:t>
            </a:r>
          </a:p>
          <a:p>
            <a:pPr marL="271463" indent="-271463">
              <a:buSzPct val="100000"/>
              <a:buFont typeface="E+H Serif" panose="02020403050405020404" pitchFamily="18" charset="0"/>
              <a:buChar char="•"/>
            </a:pPr>
            <a:r>
              <a:rPr lang="de-DE" dirty="0"/>
              <a:t>In Schweizer Molkereien werden pro Tonne verarbeiteter Milch durchschnittlich 2,6 kg Chemikalien zur alkalischen Reinigung und Neutralisation verwendet.</a:t>
            </a:r>
          </a:p>
          <a:p>
            <a:pPr marL="271463" indent="-271463">
              <a:buSzPct val="100000"/>
              <a:buFont typeface="E+H Serif" panose="02020403050405020404" pitchFamily="18" charset="0"/>
              <a:buChar char="•"/>
            </a:pPr>
            <a:r>
              <a:rPr lang="de-DE" dirty="0"/>
              <a:t>Durch Laugenrecycling kann der Verbrauch an alkalischen Reinigungschemikalien um bis zu 70 % gesenkt werden. </a:t>
            </a:r>
          </a:p>
          <a:p>
            <a:pPr marL="271463" indent="-271463">
              <a:buSzPct val="100000"/>
              <a:buFont typeface="E+H Serif" panose="02020403050405020404" pitchFamily="18" charset="0"/>
              <a:buChar char="•"/>
            </a:pPr>
            <a:r>
              <a:rPr lang="de-DE" dirty="0"/>
              <a:t>Neben den Einsparungen von 1,8 kg Chemikalien pro Tonne verarbeiteter Milch wird auch das Abwasser maßgebend entlastet.</a:t>
            </a:r>
          </a:p>
          <a:p>
            <a:endParaRPr lang="de-DE" dirty="0"/>
          </a:p>
          <a:p>
            <a:endParaRPr lang="de-DE" dirty="0"/>
          </a:p>
        </p:txBody>
      </p:sp>
      <p:sp>
        <p:nvSpPr>
          <p:cNvPr id="6" name="Datumsplatzhalter 5">
            <a:extLst>
              <a:ext uri="{FF2B5EF4-FFF2-40B4-BE49-F238E27FC236}">
                <a16:creationId xmlns:a16="http://schemas.microsoft.com/office/drawing/2014/main" id="{AD48E343-F841-45C1-8837-93968DDB0CD1}"/>
              </a:ext>
            </a:extLst>
          </p:cNvPr>
          <p:cNvSpPr>
            <a:spLocks noGrp="1"/>
          </p:cNvSpPr>
          <p:nvPr>
            <p:ph type="dt" sz="half" idx="14"/>
          </p:nvPr>
        </p:nvSpPr>
        <p:spPr/>
        <p:txBody>
          <a:bodyPr/>
          <a:lstStyle/>
          <a:p>
            <a:r>
              <a:rPr lang="de-DE" dirty="0"/>
              <a:t>Leitfähigkeitsmessung in der Lebensmittel- und Getränkebranche</a:t>
            </a:r>
          </a:p>
        </p:txBody>
      </p:sp>
      <p:sp>
        <p:nvSpPr>
          <p:cNvPr id="4" name="Foliennummernplatzhalter 3">
            <a:extLst>
              <a:ext uri="{FF2B5EF4-FFF2-40B4-BE49-F238E27FC236}">
                <a16:creationId xmlns:a16="http://schemas.microsoft.com/office/drawing/2014/main" id="{49BA0017-3C79-44D0-A6C8-CB40BEB1EBE2}"/>
              </a:ext>
            </a:extLst>
          </p:cNvPr>
          <p:cNvSpPr>
            <a:spLocks noGrp="1"/>
          </p:cNvSpPr>
          <p:nvPr>
            <p:ph type="sldNum" sz="quarter" idx="16"/>
          </p:nvPr>
        </p:nvSpPr>
        <p:spPr/>
        <p:txBody>
          <a:bodyPr/>
          <a:lstStyle/>
          <a:p>
            <a:r>
              <a:rPr lang="de-DE"/>
              <a:t>Folie </a:t>
            </a:r>
            <a:fld id="{03EDB467-C821-4673-86AE-401F76085E50}" type="slidenum">
              <a:rPr lang="de-DE" smtClean="0"/>
              <a:t>23</a:t>
            </a:fld>
            <a:endParaRPr lang="de-DE" dirty="0"/>
          </a:p>
        </p:txBody>
      </p:sp>
      <p:sp>
        <p:nvSpPr>
          <p:cNvPr id="5" name="Fußzeilenplatzhalter 4">
            <a:extLst>
              <a:ext uri="{FF2B5EF4-FFF2-40B4-BE49-F238E27FC236}">
                <a16:creationId xmlns:a16="http://schemas.microsoft.com/office/drawing/2014/main" id="{EAE034AF-9643-4274-8F53-FB7EF64353B5}"/>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320233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lenplatzhalter 21">
            <a:extLst>
              <a:ext uri="{FF2B5EF4-FFF2-40B4-BE49-F238E27FC236}">
                <a16:creationId xmlns:a16="http://schemas.microsoft.com/office/drawing/2014/main" id="{28D028B8-AC47-42B6-A478-8F0F9EB3413C}"/>
              </a:ext>
            </a:extLst>
          </p:cNvPr>
          <p:cNvGraphicFramePr>
            <a:graphicFrameLocks noGrp="1"/>
          </p:cNvGraphicFramePr>
          <p:nvPr>
            <p:ph type="tbl" idx="1"/>
            <p:extLst>
              <p:ext uri="{D42A27DB-BD31-4B8C-83A1-F6EECF244321}">
                <p14:modId xmlns:p14="http://schemas.microsoft.com/office/powerpoint/2010/main" val="1398319222"/>
              </p:ext>
            </p:extLst>
          </p:nvPr>
        </p:nvGraphicFramePr>
        <p:xfrm>
          <a:off x="817563" y="2607430"/>
          <a:ext cx="9193212" cy="3474720"/>
        </p:xfrm>
        <a:graphic>
          <a:graphicData uri="http://schemas.openxmlformats.org/drawingml/2006/table">
            <a:tbl>
              <a:tblPr firstRow="1" bandRow="1">
                <a:tableStyleId>{6E25E649-3F16-4E02-A733-19D2CDBF48F0}</a:tableStyleId>
              </a:tblPr>
              <a:tblGrid>
                <a:gridCol w="2298303">
                  <a:extLst>
                    <a:ext uri="{9D8B030D-6E8A-4147-A177-3AD203B41FA5}">
                      <a16:colId xmlns:a16="http://schemas.microsoft.com/office/drawing/2014/main" val="2791457078"/>
                    </a:ext>
                  </a:extLst>
                </a:gridCol>
                <a:gridCol w="2296989">
                  <a:extLst>
                    <a:ext uri="{9D8B030D-6E8A-4147-A177-3AD203B41FA5}">
                      <a16:colId xmlns:a16="http://schemas.microsoft.com/office/drawing/2014/main" val="919216799"/>
                    </a:ext>
                  </a:extLst>
                </a:gridCol>
                <a:gridCol w="2299617">
                  <a:extLst>
                    <a:ext uri="{9D8B030D-6E8A-4147-A177-3AD203B41FA5}">
                      <a16:colId xmlns:a16="http://schemas.microsoft.com/office/drawing/2014/main" val="2038831548"/>
                    </a:ext>
                  </a:extLst>
                </a:gridCol>
                <a:gridCol w="2298303">
                  <a:extLst>
                    <a:ext uri="{9D8B030D-6E8A-4147-A177-3AD203B41FA5}">
                      <a16:colId xmlns:a16="http://schemas.microsoft.com/office/drawing/2014/main" val="3925992638"/>
                    </a:ext>
                  </a:extLst>
                </a:gridCol>
              </a:tblGrid>
              <a:tr h="864000">
                <a:tc>
                  <a:txBody>
                    <a:bodyPr/>
                    <a:lstStyle/>
                    <a:p>
                      <a:endParaRPr lang="de-DE" sz="1600" dirty="0"/>
                    </a:p>
                  </a:txBody>
                  <a:tcP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de-DE" sz="1600" dirty="0">
                          <a:solidFill>
                            <a:schemeClr val="bg1"/>
                          </a:solidFill>
                        </a:rPr>
                        <a:t>Wettbewerbsgerät 1</a:t>
                      </a:r>
                    </a:p>
                    <a:p>
                      <a:pPr algn="ctr"/>
                      <a:endParaRPr lang="de-DE" sz="1600" dirty="0">
                        <a:solidFill>
                          <a:srgbClr val="A8005C"/>
                        </a:solidFill>
                      </a:endParaRPr>
                    </a:p>
                    <a:p>
                      <a:endParaRPr lang="de-DE" sz="1600" dirty="0">
                        <a:solidFill>
                          <a:srgbClr val="A8005C"/>
                        </a:solidFill>
                      </a:endParaRPr>
                    </a:p>
                    <a:p>
                      <a:endParaRPr lang="de-DE" sz="1600" dirty="0">
                        <a:solidFill>
                          <a:srgbClr val="A8005C"/>
                        </a:solidFill>
                      </a:endParaRPr>
                    </a:p>
                    <a:p>
                      <a:endParaRPr lang="de-DE" sz="1600" dirty="0">
                        <a:solidFill>
                          <a:srgbClr val="A8005C"/>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solidFill>
                            <a:schemeClr val="bg1"/>
                          </a:solidFill>
                        </a:rPr>
                        <a:t>Wettbewerbsgerät 2</a:t>
                      </a:r>
                      <a:endParaRPr lang="de-DE" sz="1600" dirty="0">
                        <a:solidFill>
                          <a:srgbClr val="A8005C"/>
                        </a:solidFill>
                      </a:endParaRPr>
                    </a:p>
                    <a:p>
                      <a:endParaRPr lang="de-DE"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de-DE" sz="1600" dirty="0" err="1"/>
                        <a:t>Smartec</a:t>
                      </a:r>
                      <a:r>
                        <a:rPr lang="de-DE" sz="1600" dirty="0"/>
                        <a:t> CLD134</a:t>
                      </a:r>
                    </a:p>
                  </a:txBody>
                  <a:tcP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5834461"/>
                  </a:ext>
                </a:extLst>
              </a:tr>
              <a:tr h="0">
                <a:tc>
                  <a:txBody>
                    <a:bodyPr/>
                    <a:lstStyle/>
                    <a:p>
                      <a:r>
                        <a:rPr lang="de-DE" sz="1600" dirty="0"/>
                        <a:t>Messbereich</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CF0"/>
                    </a:solidFill>
                  </a:tcPr>
                </a:tc>
                <a:tc>
                  <a:txBody>
                    <a:bodyPr/>
                    <a:lstStyle/>
                    <a:p>
                      <a:r>
                        <a:rPr lang="de-DE" sz="1600" dirty="0"/>
                        <a:t>0 … 999 </a:t>
                      </a:r>
                      <a:r>
                        <a:rPr lang="de-DE" sz="1600" dirty="0" err="1"/>
                        <a:t>mS</a:t>
                      </a:r>
                      <a:r>
                        <a:rPr lang="de-DE" sz="1600" dirty="0"/>
                        <a:t>/cm</a:t>
                      </a:r>
                    </a:p>
                    <a:p>
                      <a:r>
                        <a:rPr lang="de-DE" sz="1600" dirty="0"/>
                        <a:t>14 Messbereiche</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CF0"/>
                    </a:solidFill>
                  </a:tcPr>
                </a:tc>
                <a:tc>
                  <a:txBody>
                    <a:bodyPr/>
                    <a:lstStyle/>
                    <a:p>
                      <a:r>
                        <a:rPr lang="de-DE" sz="1600" dirty="0"/>
                        <a:t>0,5 ... 2.000 </a:t>
                      </a:r>
                      <a:r>
                        <a:rPr lang="de-DE" sz="1600" dirty="0" err="1"/>
                        <a:t>mS</a:t>
                      </a:r>
                      <a:r>
                        <a:rPr lang="de-DE" sz="1600" dirty="0"/>
                        <a:t>/cm</a:t>
                      </a:r>
                    </a:p>
                    <a:p>
                      <a:r>
                        <a:rPr lang="de-DE" sz="1600" dirty="0"/>
                        <a:t>14 Messbereiche</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CF0"/>
                    </a:solidFill>
                  </a:tcPr>
                </a:tc>
                <a:tc>
                  <a:txBody>
                    <a:bodyPr/>
                    <a:lstStyle/>
                    <a:p>
                      <a:r>
                        <a:rPr lang="de-DE" sz="1600" dirty="0"/>
                        <a:t>0,1 … 2.000 </a:t>
                      </a:r>
                      <a:r>
                        <a:rPr lang="de-DE" sz="1600" dirty="0" err="1"/>
                        <a:t>mS</a:t>
                      </a:r>
                      <a:r>
                        <a:rPr lang="de-DE" sz="1600" dirty="0"/>
                        <a:t>/cm</a:t>
                      </a:r>
                    </a:p>
                    <a:p>
                      <a:r>
                        <a:rPr lang="de-DE" sz="1600" b="0" i="0" u="none" strike="noStrike" dirty="0" err="1">
                          <a:solidFill>
                            <a:srgbClr val="000000"/>
                          </a:solidFill>
                          <a:effectLst/>
                          <a:latin typeface="E+H Serif" panose="02020403050405020404" pitchFamily="18" charset="0"/>
                        </a:rPr>
                        <a:t>autom</a:t>
                      </a:r>
                      <a:r>
                        <a:rPr lang="de-DE" sz="1600" b="0" i="0" u="none" strike="noStrike" dirty="0">
                          <a:solidFill>
                            <a:srgbClr val="000000"/>
                          </a:solidFill>
                          <a:effectLst/>
                          <a:latin typeface="E+H Serif" panose="02020403050405020404" pitchFamily="18" charset="0"/>
                        </a:rPr>
                        <a:t>. Mess-</a:t>
                      </a:r>
                      <a:br>
                        <a:rPr lang="de-DE" sz="1600" b="0" i="0" u="none" strike="noStrike" dirty="0">
                          <a:solidFill>
                            <a:srgbClr val="000000"/>
                          </a:solidFill>
                          <a:effectLst/>
                          <a:latin typeface="E+H Serif" panose="02020403050405020404" pitchFamily="18" charset="0"/>
                        </a:rPr>
                      </a:br>
                      <a:r>
                        <a:rPr lang="de-DE" sz="1600" b="0" i="0" u="none" strike="noStrike" dirty="0" err="1">
                          <a:solidFill>
                            <a:srgbClr val="000000"/>
                          </a:solidFill>
                          <a:effectLst/>
                          <a:latin typeface="E+H Serif" panose="02020403050405020404" pitchFamily="18" charset="0"/>
                        </a:rPr>
                        <a:t>bereichsauswahl</a:t>
                      </a:r>
                      <a:endParaRPr lang="de-DE" sz="1600" dirty="0">
                        <a:solidFill>
                          <a:srgbClr val="A8005C"/>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CF0"/>
                    </a:solidFill>
                  </a:tcPr>
                </a:tc>
                <a:extLst>
                  <a:ext uri="{0D108BD9-81ED-4DB2-BD59-A6C34878D82A}">
                    <a16:rowId xmlns:a16="http://schemas.microsoft.com/office/drawing/2014/main" val="505797614"/>
                  </a:ext>
                </a:extLst>
              </a:tr>
              <a:tr h="0">
                <a:tc>
                  <a:txBody>
                    <a:bodyPr/>
                    <a:lstStyle/>
                    <a:p>
                      <a:r>
                        <a:rPr lang="de-DE" sz="1600" dirty="0"/>
                        <a:t>Genauigkeit</a:t>
                      </a: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2 % vom Messbereich</a:t>
                      </a: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1 </a:t>
                      </a:r>
                      <a:r>
                        <a:rPr lang="de-DE" sz="1600" dirty="0">
                          <a:solidFill>
                            <a:srgbClr val="000000"/>
                          </a:solidFill>
                        </a:rPr>
                        <a:t>% vom Messbereich</a:t>
                      </a: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0,5 % vom Messwert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2246841"/>
                  </a:ext>
                </a:extLst>
              </a:tr>
              <a:tr h="0">
                <a:tc>
                  <a:txBody>
                    <a:bodyPr/>
                    <a:lstStyle/>
                    <a:p>
                      <a:r>
                        <a:rPr lang="de-DE" sz="1600" dirty="0"/>
                        <a:t>50 % </a:t>
                      </a:r>
                      <a:r>
                        <a:rPr lang="de-DE" sz="1600" dirty="0" err="1"/>
                        <a:t>NaOH</a:t>
                      </a:r>
                      <a:endParaRPr lang="de-DE" sz="1600" dirty="0"/>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ca. 600.000 kg/Jahr</a:t>
                      </a: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ca. 600.000 kg/Jahr</a:t>
                      </a: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ca. 600.000 kg/Jahr</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1024366"/>
                  </a:ext>
                </a:extLst>
              </a:tr>
              <a:tr h="0">
                <a:tc>
                  <a:txBody>
                    <a:bodyPr/>
                    <a:lstStyle/>
                    <a:p>
                      <a:r>
                        <a:rPr lang="de-DE" sz="1600" dirty="0"/>
                        <a:t>Auflösung</a:t>
                      </a: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0,1 % </a:t>
                      </a:r>
                      <a:r>
                        <a:rPr lang="de-DE" sz="1600" dirty="0" err="1"/>
                        <a:t>NaOH</a:t>
                      </a:r>
                      <a:endParaRPr lang="de-DE" sz="1600" dirty="0"/>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0,04 % </a:t>
                      </a:r>
                      <a:r>
                        <a:rPr lang="de-DE" sz="1600" dirty="0" err="1"/>
                        <a:t>NaOH</a:t>
                      </a:r>
                      <a:r>
                        <a:rPr lang="de-DE" sz="1600" dirty="0"/>
                        <a:t> </a:t>
                      </a: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0,005 % </a:t>
                      </a:r>
                      <a:r>
                        <a:rPr lang="de-DE" sz="1600" dirty="0" err="1"/>
                        <a:t>NaOH</a:t>
                      </a:r>
                      <a:endParaRPr lang="de-DE" sz="16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8833913"/>
                  </a:ext>
                </a:extLst>
              </a:tr>
              <a:tr h="0">
                <a:tc>
                  <a:txBody>
                    <a:bodyPr/>
                    <a:lstStyle/>
                    <a:p>
                      <a:r>
                        <a:rPr lang="de-DE" sz="1600" dirty="0"/>
                        <a:t>Mehrverbrauch/Jahr</a:t>
                      </a:r>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de-DE" sz="1600" dirty="0"/>
                        <a:t>1.200 kg</a:t>
                      </a:r>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de-DE" sz="1600" dirty="0"/>
                        <a:t>480 kg</a:t>
                      </a:r>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de-DE" sz="1600" dirty="0"/>
                        <a:t>60 kg</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51037410"/>
                  </a:ext>
                </a:extLst>
              </a:tr>
            </a:tbl>
          </a:graphicData>
        </a:graphic>
      </p:graphicFrame>
      <p:sp>
        <p:nvSpPr>
          <p:cNvPr id="20" name="Titel 19">
            <a:extLst>
              <a:ext uri="{FF2B5EF4-FFF2-40B4-BE49-F238E27FC236}">
                <a16:creationId xmlns:a16="http://schemas.microsoft.com/office/drawing/2014/main" id="{8E7FF97F-FB41-44BA-9D3F-EDEC29D377C4}"/>
              </a:ext>
            </a:extLst>
          </p:cNvPr>
          <p:cNvSpPr>
            <a:spLocks noGrp="1"/>
          </p:cNvSpPr>
          <p:nvPr>
            <p:ph type="title"/>
          </p:nvPr>
        </p:nvSpPr>
        <p:spPr/>
        <p:txBody>
          <a:bodyPr/>
          <a:lstStyle/>
          <a:p>
            <a:r>
              <a:rPr lang="de-DE" dirty="0"/>
              <a:t>Leitfähigkeitsmessung in der </a:t>
            </a:r>
            <a:r>
              <a:rPr lang="de-DE" dirty="0" err="1"/>
              <a:t>Aufschärfung</a:t>
            </a:r>
            <a:endParaRPr lang="de-DE" dirty="0"/>
          </a:p>
        </p:txBody>
      </p:sp>
      <p:sp>
        <p:nvSpPr>
          <p:cNvPr id="6" name="Datumsplatzhalter 5">
            <a:extLst>
              <a:ext uri="{FF2B5EF4-FFF2-40B4-BE49-F238E27FC236}">
                <a16:creationId xmlns:a16="http://schemas.microsoft.com/office/drawing/2014/main" id="{AD48E343-F841-45C1-8837-93968DDB0CD1}"/>
              </a:ext>
            </a:extLst>
          </p:cNvPr>
          <p:cNvSpPr>
            <a:spLocks noGrp="1"/>
          </p:cNvSpPr>
          <p:nvPr>
            <p:ph type="dt" sz="half" idx="10"/>
          </p:nvPr>
        </p:nvSpPr>
        <p:spPr/>
        <p:txBody>
          <a:bodyPr/>
          <a:lstStyle/>
          <a:p>
            <a:r>
              <a:rPr lang="de-DE" dirty="0"/>
              <a:t>Leitfähigkeitsmessung in der Lebensmittel- und Getränkebranche</a:t>
            </a:r>
          </a:p>
        </p:txBody>
      </p:sp>
      <p:sp>
        <p:nvSpPr>
          <p:cNvPr id="10" name="Rechteck 9">
            <a:extLst>
              <a:ext uri="{FF2B5EF4-FFF2-40B4-BE49-F238E27FC236}">
                <a16:creationId xmlns:a16="http://schemas.microsoft.com/office/drawing/2014/main" id="{7F7C9061-43F8-4574-A4BE-7B910A02ABA7}"/>
              </a:ext>
            </a:extLst>
          </p:cNvPr>
          <p:cNvSpPr/>
          <p:nvPr/>
        </p:nvSpPr>
        <p:spPr>
          <a:xfrm>
            <a:off x="827088" y="1341438"/>
            <a:ext cx="9193212" cy="1200329"/>
          </a:xfrm>
          <a:prstGeom prst="rect">
            <a:avLst/>
          </a:prstGeom>
        </p:spPr>
        <p:txBody>
          <a:bodyPr wrap="square" lIns="0" tIns="0" rIns="0" bIns="0">
            <a:spAutoFit/>
          </a:bodyPr>
          <a:lstStyle/>
          <a:p>
            <a:pPr marL="0" indent="0">
              <a:buNone/>
            </a:pPr>
            <a:r>
              <a:rPr lang="de-DE" sz="2000" b="1" dirty="0">
                <a:solidFill>
                  <a:schemeClr val="accent2"/>
                </a:solidFill>
              </a:rPr>
              <a:t>Ausgangssituation im Beispielunternehmen</a:t>
            </a:r>
          </a:p>
          <a:p>
            <a:pPr marL="0" indent="0">
              <a:buNone/>
            </a:pPr>
            <a:endParaRPr lang="de-DE" sz="2000" b="1" dirty="0">
              <a:solidFill>
                <a:schemeClr val="accent2"/>
              </a:solidFill>
            </a:endParaRPr>
          </a:p>
          <a:p>
            <a:pPr marL="0" indent="0">
              <a:buNone/>
            </a:pPr>
            <a:r>
              <a:rPr lang="de-DE" sz="2000" dirty="0" err="1"/>
              <a:t>Aufschärfung</a:t>
            </a:r>
            <a:r>
              <a:rPr lang="de-DE" sz="2000" dirty="0"/>
              <a:t>: </a:t>
            </a:r>
            <a:r>
              <a:rPr lang="de-DE" sz="2000" dirty="0" err="1"/>
              <a:t>NaOH</a:t>
            </a:r>
            <a:r>
              <a:rPr lang="de-DE" sz="2000" dirty="0"/>
              <a:t> 1% = 53mS/cm</a:t>
            </a:r>
          </a:p>
          <a:p>
            <a:pPr marL="0" indent="0">
              <a:buNone/>
            </a:pPr>
            <a:endParaRPr lang="de-DE" dirty="0"/>
          </a:p>
        </p:txBody>
      </p:sp>
      <p:pic>
        <p:nvPicPr>
          <p:cNvPr id="27" name="Grafik 26">
            <a:extLst>
              <a:ext uri="{FF2B5EF4-FFF2-40B4-BE49-F238E27FC236}">
                <a16:creationId xmlns:a16="http://schemas.microsoft.com/office/drawing/2014/main" id="{B5247AD2-3C1C-40CB-B0D7-B12CFB81E3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1624" y="2974301"/>
            <a:ext cx="697125" cy="756000"/>
          </a:xfrm>
          <a:prstGeom prst="rect">
            <a:avLst/>
          </a:prstGeom>
        </p:spPr>
      </p:pic>
      <p:pic>
        <p:nvPicPr>
          <p:cNvPr id="3" name="Grafik 2">
            <a:extLst>
              <a:ext uri="{FF2B5EF4-FFF2-40B4-BE49-F238E27FC236}">
                <a16:creationId xmlns:a16="http://schemas.microsoft.com/office/drawing/2014/main" id="{E72FA367-5416-49D6-83AA-DB1AC9A8F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896" y="2996189"/>
            <a:ext cx="430122" cy="756000"/>
          </a:xfrm>
          <a:prstGeom prst="rect">
            <a:avLst/>
          </a:prstGeom>
        </p:spPr>
      </p:pic>
      <p:pic>
        <p:nvPicPr>
          <p:cNvPr id="5" name="Grafik 4">
            <a:extLst>
              <a:ext uri="{FF2B5EF4-FFF2-40B4-BE49-F238E27FC236}">
                <a16:creationId xmlns:a16="http://schemas.microsoft.com/office/drawing/2014/main" id="{E707B72A-3CF7-4FCF-9644-AB771DC61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7860" y="2993155"/>
            <a:ext cx="506471" cy="756000"/>
          </a:xfrm>
          <a:prstGeom prst="rect">
            <a:avLst/>
          </a:prstGeom>
        </p:spPr>
      </p:pic>
      <p:sp>
        <p:nvSpPr>
          <p:cNvPr id="7" name="Foliennummernplatzhalter 6">
            <a:extLst>
              <a:ext uri="{FF2B5EF4-FFF2-40B4-BE49-F238E27FC236}">
                <a16:creationId xmlns:a16="http://schemas.microsoft.com/office/drawing/2014/main" id="{17EE0F93-EBCF-4986-AC9B-C82E0C96E2AB}"/>
              </a:ext>
            </a:extLst>
          </p:cNvPr>
          <p:cNvSpPr>
            <a:spLocks noGrp="1"/>
          </p:cNvSpPr>
          <p:nvPr>
            <p:ph type="sldNum" sz="quarter" idx="12"/>
          </p:nvPr>
        </p:nvSpPr>
        <p:spPr/>
        <p:txBody>
          <a:bodyPr/>
          <a:lstStyle/>
          <a:p>
            <a:r>
              <a:rPr lang="de-DE"/>
              <a:t>Folie </a:t>
            </a:r>
            <a:fld id="{96E7D5EF-EC64-420C-AEB8-464C8E800819}" type="slidenum">
              <a:rPr lang="de-DE" smtClean="0"/>
              <a:t>24</a:t>
            </a:fld>
            <a:endParaRPr lang="de-DE" dirty="0"/>
          </a:p>
        </p:txBody>
      </p:sp>
      <p:sp>
        <p:nvSpPr>
          <p:cNvPr id="8" name="Fußzeilenplatzhalter 7">
            <a:extLst>
              <a:ext uri="{FF2B5EF4-FFF2-40B4-BE49-F238E27FC236}">
                <a16:creationId xmlns:a16="http://schemas.microsoft.com/office/drawing/2014/main" id="{E5F427E0-6EA5-4719-B716-E82AF2091529}"/>
              </a:ext>
            </a:extLst>
          </p:cNvPr>
          <p:cNvSpPr>
            <a:spLocks noGrp="1"/>
          </p:cNvSpPr>
          <p:nvPr>
            <p:ph type="ftr" sz="quarter" idx="11"/>
          </p:nvPr>
        </p:nvSpPr>
        <p:spPr/>
        <p:txBody>
          <a:bodyPr/>
          <a:lstStyle/>
          <a:p>
            <a:r>
              <a:rPr lang="de-DE" dirty="0" err="1"/>
              <a:t>Endress+Hauser</a:t>
            </a:r>
            <a:endParaRPr lang="de-DE" dirty="0"/>
          </a:p>
        </p:txBody>
      </p:sp>
    </p:spTree>
    <p:extLst>
      <p:ext uri="{BB962C8B-B14F-4D97-AF65-F5344CB8AC3E}">
        <p14:creationId xmlns:p14="http://schemas.microsoft.com/office/powerpoint/2010/main" val="207363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153FAFA-B7E7-4B3A-8C1C-BCD4BCE8D572}"/>
              </a:ext>
            </a:extLst>
          </p:cNvPr>
          <p:cNvSpPr>
            <a:spLocks noGrp="1"/>
          </p:cNvSpPr>
          <p:nvPr>
            <p:ph type="dt" sz="half" idx="14"/>
          </p:nvPr>
        </p:nvSpPr>
        <p:spPr/>
        <p:txBody>
          <a:bodyPr/>
          <a:lstStyle/>
          <a:p>
            <a:r>
              <a:rPr lang="de-DE"/>
              <a:t>Leitfähigkeitsmessung in der Lebensmittel- und Getränkebranche</a:t>
            </a:r>
            <a:endParaRPr lang="de-DE" dirty="0"/>
          </a:p>
        </p:txBody>
      </p:sp>
      <p:sp>
        <p:nvSpPr>
          <p:cNvPr id="3" name="Titel 2">
            <a:extLst>
              <a:ext uri="{FF2B5EF4-FFF2-40B4-BE49-F238E27FC236}">
                <a16:creationId xmlns:a16="http://schemas.microsoft.com/office/drawing/2014/main" id="{F3952212-01BF-446F-AB98-4886C001384B}"/>
              </a:ext>
            </a:extLst>
          </p:cNvPr>
          <p:cNvSpPr>
            <a:spLocks noGrp="1"/>
          </p:cNvSpPr>
          <p:nvPr>
            <p:ph type="title"/>
          </p:nvPr>
        </p:nvSpPr>
        <p:spPr/>
        <p:txBody>
          <a:bodyPr/>
          <a:lstStyle/>
          <a:p>
            <a:r>
              <a:rPr lang="de-DE" dirty="0"/>
              <a:t>1. Bedeutung der Leitfähigkeitsmessung in der Prozessüberwachung</a:t>
            </a:r>
          </a:p>
        </p:txBody>
      </p:sp>
      <p:sp>
        <p:nvSpPr>
          <p:cNvPr id="4" name="Fußzeilenplatzhalter 3">
            <a:extLst>
              <a:ext uri="{FF2B5EF4-FFF2-40B4-BE49-F238E27FC236}">
                <a16:creationId xmlns:a16="http://schemas.microsoft.com/office/drawing/2014/main" id="{C0F10F6D-47F6-45BF-8AD0-98C4E3C70058}"/>
              </a:ext>
            </a:extLst>
          </p:cNvPr>
          <p:cNvSpPr>
            <a:spLocks noGrp="1"/>
          </p:cNvSpPr>
          <p:nvPr>
            <p:ph type="ftr" sz="quarter" idx="15"/>
          </p:nvPr>
        </p:nvSpPr>
        <p:spPr/>
        <p:txBody>
          <a:bodyPr/>
          <a:lstStyle/>
          <a:p>
            <a:r>
              <a:rPr lang="de-DE"/>
              <a:t>Endress+Hauser</a:t>
            </a:r>
            <a:endParaRPr lang="de-DE" dirty="0"/>
          </a:p>
        </p:txBody>
      </p:sp>
      <p:sp>
        <p:nvSpPr>
          <p:cNvPr id="5" name="Foliennummernplatzhalter 4">
            <a:extLst>
              <a:ext uri="{FF2B5EF4-FFF2-40B4-BE49-F238E27FC236}">
                <a16:creationId xmlns:a16="http://schemas.microsoft.com/office/drawing/2014/main" id="{2F16331F-F279-467C-8408-38A952ECAF25}"/>
              </a:ext>
            </a:extLst>
          </p:cNvPr>
          <p:cNvSpPr>
            <a:spLocks noGrp="1"/>
          </p:cNvSpPr>
          <p:nvPr>
            <p:ph type="sldNum" sz="quarter" idx="16"/>
          </p:nvPr>
        </p:nvSpPr>
        <p:spPr/>
        <p:txBody>
          <a:bodyPr/>
          <a:lstStyle/>
          <a:p>
            <a:r>
              <a:rPr lang="de-DE"/>
              <a:t>Folie </a:t>
            </a:r>
            <a:fld id="{4E7DF27C-6347-4C89-A641-44F505683FCF}" type="slidenum">
              <a:rPr lang="de-DE" smtClean="0"/>
              <a:pPr/>
              <a:t>3</a:t>
            </a:fld>
            <a:endParaRPr lang="de-DE" dirty="0"/>
          </a:p>
        </p:txBody>
      </p:sp>
      <p:pic>
        <p:nvPicPr>
          <p:cNvPr id="9" name="Grafik 8">
            <a:extLst>
              <a:ext uri="{FF2B5EF4-FFF2-40B4-BE49-F238E27FC236}">
                <a16:creationId xmlns:a16="http://schemas.microsoft.com/office/drawing/2014/main" id="{F52D22D5-CA4A-4D39-BD9D-C81E3D63D4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31" b="14553"/>
          <a:stretch/>
        </p:blipFill>
        <p:spPr>
          <a:xfrm>
            <a:off x="7693270" y="1341438"/>
            <a:ext cx="4173292" cy="2185214"/>
          </a:xfrm>
          <a:prstGeom prst="rect">
            <a:avLst/>
          </a:prstGeom>
        </p:spPr>
      </p:pic>
      <p:pic>
        <p:nvPicPr>
          <p:cNvPr id="11" name="Grafik 10">
            <a:extLst>
              <a:ext uri="{FF2B5EF4-FFF2-40B4-BE49-F238E27FC236}">
                <a16:creationId xmlns:a16="http://schemas.microsoft.com/office/drawing/2014/main" id="{525B4101-B8CB-4C82-8FFC-BAFB8221D1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93" r="3620" b="16075"/>
          <a:stretch/>
        </p:blipFill>
        <p:spPr>
          <a:xfrm>
            <a:off x="7693270" y="3748859"/>
            <a:ext cx="4173292" cy="2246769"/>
          </a:xfrm>
          <a:prstGeom prst="rect">
            <a:avLst/>
          </a:prstGeom>
        </p:spPr>
      </p:pic>
      <p:sp>
        <p:nvSpPr>
          <p:cNvPr id="12" name="Rechteck 11">
            <a:extLst>
              <a:ext uri="{FF2B5EF4-FFF2-40B4-BE49-F238E27FC236}">
                <a16:creationId xmlns:a16="http://schemas.microsoft.com/office/drawing/2014/main" id="{D8C6E7CD-D1BC-40FE-81FF-11F61B5AE176}"/>
              </a:ext>
            </a:extLst>
          </p:cNvPr>
          <p:cNvSpPr/>
          <p:nvPr/>
        </p:nvSpPr>
        <p:spPr>
          <a:xfrm>
            <a:off x="827088" y="1341438"/>
            <a:ext cx="6613842" cy="2185214"/>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Ins="216000" rtlCol="0" anchor="ctr">
            <a:spAutoFit/>
          </a:bodyPr>
          <a:lstStyle/>
          <a:p>
            <a:pPr algn="ctr"/>
            <a:r>
              <a:rPr lang="de-DE" sz="4000" dirty="0">
                <a:solidFill>
                  <a:schemeClr val="accent2"/>
                </a:solidFill>
                <a:latin typeface="E+H Sans" panose="020B0404050202020204" pitchFamily="34" charset="0"/>
              </a:rPr>
              <a:t>~50 %</a:t>
            </a:r>
            <a:endParaRPr lang="de-DE" sz="4000" dirty="0">
              <a:solidFill>
                <a:srgbClr val="000000"/>
              </a:solidFill>
              <a:latin typeface="E+H Sans" panose="020B0404050202020204" pitchFamily="34" charset="0"/>
            </a:endParaRPr>
          </a:p>
          <a:p>
            <a:pPr algn="ctr"/>
            <a:r>
              <a:rPr lang="de-DE" sz="1600" dirty="0">
                <a:solidFill>
                  <a:schemeClr val="accent2"/>
                </a:solidFill>
                <a:latin typeface="E+H Sans" panose="020B0404050202020204" pitchFamily="34" charset="0"/>
              </a:rPr>
              <a:t>aller Rückrufe in der Lebensmittel- und Getränkebranche</a:t>
            </a:r>
          </a:p>
          <a:p>
            <a:pPr algn="ctr"/>
            <a:r>
              <a:rPr lang="de-DE" sz="1600" dirty="0">
                <a:solidFill>
                  <a:schemeClr val="accent2"/>
                </a:solidFill>
                <a:latin typeface="E+H Sans" panose="020B0404050202020204" pitchFamily="34" charset="0"/>
              </a:rPr>
              <a:t> </a:t>
            </a:r>
          </a:p>
          <a:p>
            <a:pPr algn="ctr"/>
            <a:r>
              <a:rPr lang="de-DE" sz="1600" dirty="0">
                <a:solidFill>
                  <a:srgbClr val="000000"/>
                </a:solidFill>
                <a:latin typeface="E+H Sans" panose="020B0404050202020204" pitchFamily="34" charset="0"/>
              </a:rPr>
              <a:t>werden durch mikrobiologische Verunreinigungen</a:t>
            </a:r>
          </a:p>
          <a:p>
            <a:pPr algn="ctr"/>
            <a:r>
              <a:rPr lang="de-DE" sz="1600" dirty="0">
                <a:solidFill>
                  <a:srgbClr val="000000"/>
                </a:solidFill>
                <a:latin typeface="E+H Sans" panose="020B0404050202020204" pitchFamily="34" charset="0"/>
              </a:rPr>
              <a:t>verursacht. </a:t>
            </a:r>
            <a:r>
              <a:rPr lang="de-DE" sz="1600" dirty="0" err="1">
                <a:solidFill>
                  <a:srgbClr val="000000"/>
                </a:solidFill>
                <a:latin typeface="E+H Sans" panose="020B0404050202020204" pitchFamily="34" charset="0"/>
              </a:rPr>
              <a:t>Cleaning</a:t>
            </a:r>
            <a:r>
              <a:rPr lang="de-DE" sz="1600" dirty="0">
                <a:solidFill>
                  <a:srgbClr val="000000"/>
                </a:solidFill>
                <a:latin typeface="E+H Sans" panose="020B0404050202020204" pitchFamily="34" charset="0"/>
              </a:rPr>
              <a:t> in Place (CIP) hat in den</a:t>
            </a:r>
          </a:p>
          <a:p>
            <a:pPr algn="ctr"/>
            <a:r>
              <a:rPr lang="de-DE" sz="1600" dirty="0">
                <a:solidFill>
                  <a:srgbClr val="000000"/>
                </a:solidFill>
                <a:latin typeface="E+H Sans" panose="020B0404050202020204" pitchFamily="34" charset="0"/>
              </a:rPr>
              <a:t>Prozessen der Lebensmittel- und Getränkebranche</a:t>
            </a:r>
          </a:p>
          <a:p>
            <a:pPr algn="ctr"/>
            <a:r>
              <a:rPr lang="de-DE" sz="1600" dirty="0">
                <a:solidFill>
                  <a:srgbClr val="000000"/>
                </a:solidFill>
                <a:latin typeface="E+H Sans" panose="020B0404050202020204" pitchFamily="34" charset="0"/>
              </a:rPr>
              <a:t>daher oberste Priorität. </a:t>
            </a:r>
            <a:endParaRPr lang="de-DE" sz="4000" dirty="0">
              <a:solidFill>
                <a:schemeClr val="accent2"/>
              </a:solidFill>
              <a:latin typeface="E+H Sans" panose="020B0404050202020204" pitchFamily="34" charset="0"/>
            </a:endParaRPr>
          </a:p>
        </p:txBody>
      </p:sp>
      <p:sp>
        <p:nvSpPr>
          <p:cNvPr id="13" name="Rechteck 12">
            <a:extLst>
              <a:ext uri="{FF2B5EF4-FFF2-40B4-BE49-F238E27FC236}">
                <a16:creationId xmlns:a16="http://schemas.microsoft.com/office/drawing/2014/main" id="{4FE14967-4C89-4C5C-BA39-C98696FC9F09}"/>
              </a:ext>
            </a:extLst>
          </p:cNvPr>
          <p:cNvSpPr/>
          <p:nvPr/>
        </p:nvSpPr>
        <p:spPr>
          <a:xfrm>
            <a:off x="827089" y="3748860"/>
            <a:ext cx="6613841" cy="2246769"/>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Ins="216000" rtlCol="0" anchor="ctr">
            <a:spAutoFit/>
          </a:bodyPr>
          <a:lstStyle/>
          <a:p>
            <a:pPr algn="ctr"/>
            <a:r>
              <a:rPr lang="de-DE" sz="1600" dirty="0">
                <a:solidFill>
                  <a:schemeClr val="tx1"/>
                </a:solidFill>
                <a:latin typeface="E+H Sans" panose="020B0404050202020204" pitchFamily="34" charset="0"/>
              </a:rPr>
              <a:t>Mit den Leitfähigkeitssensoren von </a:t>
            </a:r>
            <a:r>
              <a:rPr lang="de-DE" sz="1600" dirty="0" err="1">
                <a:solidFill>
                  <a:schemeClr val="tx1"/>
                </a:solidFill>
                <a:latin typeface="E+H Sans" panose="020B0404050202020204" pitchFamily="34" charset="0"/>
              </a:rPr>
              <a:t>Endress+Hauser</a:t>
            </a:r>
            <a:r>
              <a:rPr lang="de-DE" sz="1600" dirty="0">
                <a:solidFill>
                  <a:schemeClr val="tx1"/>
                </a:solidFill>
                <a:latin typeface="E+H Sans" panose="020B0404050202020204" pitchFamily="34" charset="0"/>
              </a:rPr>
              <a:t> sind Sie in Ihren Reinigungsprozessen bestens aufgestellt - und können dabei durch die hohe Messgenauigkeit auch noch</a:t>
            </a:r>
            <a:r>
              <a:rPr lang="de-DE" dirty="0">
                <a:solidFill>
                  <a:schemeClr val="tx1"/>
                </a:solidFill>
                <a:latin typeface="E+H Sans" panose="020B0404050202020204" pitchFamily="34" charset="0"/>
              </a:rPr>
              <a:t> </a:t>
            </a:r>
          </a:p>
          <a:p>
            <a:pPr algn="ctr"/>
            <a:endParaRPr lang="de-DE" dirty="0">
              <a:solidFill>
                <a:schemeClr val="tx1"/>
              </a:solidFill>
              <a:latin typeface="E+H Sans" panose="020B0404050202020204" pitchFamily="34" charset="0"/>
            </a:endParaRPr>
          </a:p>
          <a:p>
            <a:pPr algn="ctr"/>
            <a:r>
              <a:rPr lang="de-DE" sz="4000" dirty="0">
                <a:solidFill>
                  <a:schemeClr val="accent2"/>
                </a:solidFill>
                <a:latin typeface="E+H Sans" panose="020B0404050202020204" pitchFamily="34" charset="0"/>
              </a:rPr>
              <a:t>~30 %</a:t>
            </a:r>
            <a:endParaRPr lang="de-DE" sz="4000" dirty="0">
              <a:solidFill>
                <a:srgbClr val="000000"/>
              </a:solidFill>
              <a:latin typeface="E+H Sans" panose="020B0404050202020204" pitchFamily="34" charset="0"/>
            </a:endParaRPr>
          </a:p>
          <a:p>
            <a:pPr algn="ctr"/>
            <a:r>
              <a:rPr lang="de-DE" sz="1600" dirty="0">
                <a:solidFill>
                  <a:schemeClr val="accent2"/>
                </a:solidFill>
                <a:latin typeface="E+H Sans" panose="020B0404050202020204" pitchFamily="34" charset="0"/>
              </a:rPr>
              <a:t>des Reinigungsmittelverbrauchs</a:t>
            </a:r>
          </a:p>
          <a:p>
            <a:pPr algn="ctr"/>
            <a:r>
              <a:rPr lang="de-DE" sz="1600" dirty="0">
                <a:solidFill>
                  <a:schemeClr val="accent2"/>
                </a:solidFill>
                <a:latin typeface="E+H Sans" panose="020B0404050202020204" pitchFamily="34" charset="0"/>
              </a:rPr>
              <a:t>einsparen.</a:t>
            </a:r>
          </a:p>
        </p:txBody>
      </p:sp>
    </p:spTree>
    <p:extLst>
      <p:ext uri="{BB962C8B-B14F-4D97-AF65-F5344CB8AC3E}">
        <p14:creationId xmlns:p14="http://schemas.microsoft.com/office/powerpoint/2010/main" val="165228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D8EABA-1AF8-4573-B1EE-0FF337AAFC3E}"/>
              </a:ext>
            </a:extLst>
          </p:cNvPr>
          <p:cNvSpPr>
            <a:spLocks noGrp="1"/>
          </p:cNvSpPr>
          <p:nvPr>
            <p:ph type="title"/>
          </p:nvPr>
        </p:nvSpPr>
        <p:spPr/>
        <p:txBody>
          <a:bodyPr/>
          <a:lstStyle/>
          <a:p>
            <a:r>
              <a:rPr lang="de-DE" dirty="0"/>
              <a:t>2. Was ist Leitfähigkeitsmessung?</a:t>
            </a:r>
          </a:p>
        </p:txBody>
      </p:sp>
      <p:sp>
        <p:nvSpPr>
          <p:cNvPr id="9" name="Textplatzhalter 8">
            <a:extLst>
              <a:ext uri="{FF2B5EF4-FFF2-40B4-BE49-F238E27FC236}">
                <a16:creationId xmlns:a16="http://schemas.microsoft.com/office/drawing/2014/main" id="{388800C4-C32E-49EC-970E-12920CECE316}"/>
              </a:ext>
            </a:extLst>
          </p:cNvPr>
          <p:cNvSpPr>
            <a:spLocks noGrp="1"/>
          </p:cNvSpPr>
          <p:nvPr>
            <p:ph type="body" sz="quarter" idx="16"/>
          </p:nvPr>
        </p:nvSpPr>
        <p:spPr/>
        <p:txBody>
          <a:bodyPr/>
          <a:lstStyle/>
          <a:p>
            <a:endParaRPr lang="de-DE" dirty="0"/>
          </a:p>
        </p:txBody>
      </p:sp>
      <p:sp>
        <p:nvSpPr>
          <p:cNvPr id="4" name="Bildplatzhalter 3">
            <a:extLst>
              <a:ext uri="{FF2B5EF4-FFF2-40B4-BE49-F238E27FC236}">
                <a16:creationId xmlns:a16="http://schemas.microsoft.com/office/drawing/2014/main" id="{8ABB82CB-5764-4D1F-AD96-619EE4812B12}"/>
              </a:ext>
            </a:extLst>
          </p:cNvPr>
          <p:cNvSpPr>
            <a:spLocks noGrp="1"/>
          </p:cNvSpPr>
          <p:nvPr>
            <p:ph type="pic" sz="quarter" idx="17"/>
          </p:nvPr>
        </p:nvSpPr>
        <p:spPr/>
      </p:sp>
      <p:pic>
        <p:nvPicPr>
          <p:cNvPr id="10" name="imgTitleImage">
            <a:extLst>
              <a:ext uri="{FF2B5EF4-FFF2-40B4-BE49-F238E27FC236}">
                <a16:creationId xmlns:a16="http://schemas.microsoft.com/office/drawing/2014/main" id="{43459E5C-6B1B-4271-AE4B-0DB312267C9A}"/>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t="5093" b="5093"/>
          <a:stretch>
            <a:fillRect/>
          </a:stretch>
        </p:blipFill>
        <p:spPr bwMode="auto">
          <a:xfrm>
            <a:off x="828676" y="2785533"/>
            <a:ext cx="11039474" cy="3307292"/>
          </a:xfrm>
          <a:prstGeom prst="rect">
            <a:avLst/>
          </a:prstGeom>
          <a:noFill/>
          <a:ln w="9525">
            <a:noFill/>
            <a:miter lim="800000"/>
            <a:headEnd/>
            <a:tailEnd/>
          </a:ln>
          <a:effectLst/>
        </p:spPr>
      </p:pic>
      <p:sp>
        <p:nvSpPr>
          <p:cNvPr id="6" name="Foliennummernplatzhalter 5">
            <a:extLst>
              <a:ext uri="{FF2B5EF4-FFF2-40B4-BE49-F238E27FC236}">
                <a16:creationId xmlns:a16="http://schemas.microsoft.com/office/drawing/2014/main" id="{7E6724D2-508C-4E55-9963-D62C560692A0}"/>
              </a:ext>
            </a:extLst>
          </p:cNvPr>
          <p:cNvSpPr>
            <a:spLocks noGrp="1"/>
          </p:cNvSpPr>
          <p:nvPr>
            <p:ph type="sldNum" sz="quarter" idx="20"/>
          </p:nvPr>
        </p:nvSpPr>
        <p:spPr/>
        <p:txBody>
          <a:bodyPr/>
          <a:lstStyle/>
          <a:p>
            <a:r>
              <a:rPr lang="de-DE"/>
              <a:t>Folie </a:t>
            </a:r>
            <a:fld id="{6A8BB96A-FB7D-4267-B632-19D19597224B}" type="slidenum">
              <a:rPr lang="de-DE" smtClean="0"/>
              <a:t>4</a:t>
            </a:fld>
            <a:endParaRPr lang="de-DE" dirty="0"/>
          </a:p>
        </p:txBody>
      </p:sp>
      <p:sp>
        <p:nvSpPr>
          <p:cNvPr id="7" name="Fußzeilenplatzhalter 6">
            <a:extLst>
              <a:ext uri="{FF2B5EF4-FFF2-40B4-BE49-F238E27FC236}">
                <a16:creationId xmlns:a16="http://schemas.microsoft.com/office/drawing/2014/main" id="{96AC83F5-C229-46B1-97D7-BFBB680CC515}"/>
              </a:ext>
            </a:extLst>
          </p:cNvPr>
          <p:cNvSpPr>
            <a:spLocks noGrp="1"/>
          </p:cNvSpPr>
          <p:nvPr>
            <p:ph type="ftr" sz="quarter" idx="19"/>
          </p:nvPr>
        </p:nvSpPr>
        <p:spPr/>
        <p:txBody>
          <a:bodyPr/>
          <a:lstStyle/>
          <a:p>
            <a:r>
              <a:rPr lang="de-DE" dirty="0" err="1"/>
              <a:t>Endress+Hauser</a:t>
            </a:r>
            <a:endParaRPr lang="de-DE" dirty="0"/>
          </a:p>
        </p:txBody>
      </p:sp>
    </p:spTree>
    <p:extLst>
      <p:ext uri="{BB962C8B-B14F-4D97-AF65-F5344CB8AC3E}">
        <p14:creationId xmlns:p14="http://schemas.microsoft.com/office/powerpoint/2010/main" val="336580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r>
              <a:rPr lang="de-DE" altLang="en-US" dirty="0"/>
              <a:t>Leitfähigkeitsbereiche von Flüssigkeiten</a:t>
            </a:r>
          </a:p>
        </p:txBody>
      </p:sp>
      <p:sp>
        <p:nvSpPr>
          <p:cNvPr id="16386" name="Datumsplatzhalter 2"/>
          <p:cNvSpPr>
            <a:spLocks noGrp="1"/>
          </p:cNvSpPr>
          <p:nvPr>
            <p:ph type="dt" sz="quarter" idx="10"/>
          </p:nvPr>
        </p:nvSpPr>
        <p:spPr/>
        <p:txBody>
          <a:bodyPr/>
          <a:lstStyle>
            <a:lvl1pPr eaLnBrk="0" hangingPunct="0">
              <a:defRPr>
                <a:solidFill>
                  <a:schemeClr val="tx1"/>
                </a:solidFill>
                <a:latin typeface="E+H Weidemann Com Medium" pitchFamily="2" charset="0"/>
              </a:defRPr>
            </a:lvl1pPr>
            <a:lvl2pPr marL="742950" indent="-285750" eaLnBrk="0" hangingPunct="0">
              <a:defRPr>
                <a:solidFill>
                  <a:schemeClr val="tx1"/>
                </a:solidFill>
                <a:latin typeface="E+H Weidemann Com Medium" pitchFamily="2" charset="0"/>
              </a:defRPr>
            </a:lvl2pPr>
            <a:lvl3pPr marL="1143000" indent="-228600" eaLnBrk="0" hangingPunct="0">
              <a:defRPr>
                <a:solidFill>
                  <a:schemeClr val="tx1"/>
                </a:solidFill>
                <a:latin typeface="E+H Weidemann Com Medium" pitchFamily="2" charset="0"/>
              </a:defRPr>
            </a:lvl3pPr>
            <a:lvl4pPr marL="1600200" indent="-228600" eaLnBrk="0" hangingPunct="0">
              <a:defRPr>
                <a:solidFill>
                  <a:schemeClr val="tx1"/>
                </a:solidFill>
                <a:latin typeface="E+H Weidemann Com Medium" pitchFamily="2" charset="0"/>
              </a:defRPr>
            </a:lvl4pPr>
            <a:lvl5pPr marL="2057400" indent="-228600" eaLnBrk="0" hangingPunct="0">
              <a:defRPr>
                <a:solidFill>
                  <a:schemeClr val="tx1"/>
                </a:solidFill>
                <a:latin typeface="E+H Weidemann Com Medium" pitchFamily="2" charset="0"/>
              </a:defRPr>
            </a:lvl5pPr>
            <a:lvl6pPr marL="2514600" indent="-228600" eaLnBrk="0" fontAlgn="base" hangingPunct="0">
              <a:spcBef>
                <a:spcPct val="0"/>
              </a:spcBef>
              <a:spcAft>
                <a:spcPct val="0"/>
              </a:spcAft>
              <a:defRPr>
                <a:solidFill>
                  <a:schemeClr val="tx1"/>
                </a:solidFill>
                <a:latin typeface="E+H Weidemann Com Medium" pitchFamily="2" charset="0"/>
              </a:defRPr>
            </a:lvl6pPr>
            <a:lvl7pPr marL="2971800" indent="-228600" eaLnBrk="0" fontAlgn="base" hangingPunct="0">
              <a:spcBef>
                <a:spcPct val="0"/>
              </a:spcBef>
              <a:spcAft>
                <a:spcPct val="0"/>
              </a:spcAft>
              <a:defRPr>
                <a:solidFill>
                  <a:schemeClr val="tx1"/>
                </a:solidFill>
                <a:latin typeface="E+H Weidemann Com Medium" pitchFamily="2" charset="0"/>
              </a:defRPr>
            </a:lvl7pPr>
            <a:lvl8pPr marL="3429000" indent="-228600" eaLnBrk="0" fontAlgn="base" hangingPunct="0">
              <a:spcBef>
                <a:spcPct val="0"/>
              </a:spcBef>
              <a:spcAft>
                <a:spcPct val="0"/>
              </a:spcAft>
              <a:defRPr>
                <a:solidFill>
                  <a:schemeClr val="tx1"/>
                </a:solidFill>
                <a:latin typeface="E+H Weidemann Com Medium" pitchFamily="2" charset="0"/>
              </a:defRPr>
            </a:lvl8pPr>
            <a:lvl9pPr marL="3886200" indent="-228600" eaLnBrk="0" fontAlgn="base" hangingPunct="0">
              <a:spcBef>
                <a:spcPct val="0"/>
              </a:spcBef>
              <a:spcAft>
                <a:spcPct val="0"/>
              </a:spcAft>
              <a:defRPr>
                <a:solidFill>
                  <a:schemeClr val="tx1"/>
                </a:solidFill>
                <a:latin typeface="E+H Weidemann Com Medium" pitchFamily="2" charset="0"/>
              </a:defRPr>
            </a:lvl9pPr>
          </a:lstStyle>
          <a:p>
            <a:r>
              <a:rPr lang="de-DE" altLang="en-US" dirty="0">
                <a:latin typeface="E+H Serif" panose="02020403050405020404" pitchFamily="18" charset="0"/>
              </a:rPr>
              <a:t>Leitfähigkeitsmessung in der Lebensmittel- und Getränkebranche</a:t>
            </a:r>
          </a:p>
        </p:txBody>
      </p:sp>
      <p:sp>
        <p:nvSpPr>
          <p:cNvPr id="39" name="Text Box 17">
            <a:extLst>
              <a:ext uri="{FF2B5EF4-FFF2-40B4-BE49-F238E27FC236}">
                <a16:creationId xmlns:a16="http://schemas.microsoft.com/office/drawing/2014/main" id="{13960C82-74FB-499A-8605-FC265199CB21}"/>
              </a:ext>
            </a:extLst>
          </p:cNvPr>
          <p:cNvSpPr txBox="1">
            <a:spLocks noChangeArrowheads="1"/>
          </p:cNvSpPr>
          <p:nvPr/>
        </p:nvSpPr>
        <p:spPr bwMode="auto">
          <a:xfrm>
            <a:off x="3647494" y="1491298"/>
            <a:ext cx="3045136" cy="45627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143000" algn="l"/>
              </a:tabLst>
              <a:defRPr>
                <a:solidFill>
                  <a:schemeClr val="tx1"/>
                </a:solidFill>
                <a:latin typeface="E+H Weidemann Com Medium" pitchFamily="2" charset="0"/>
              </a:defRPr>
            </a:lvl1pPr>
            <a:lvl2pPr>
              <a:tabLst>
                <a:tab pos="1143000" algn="l"/>
              </a:tabLst>
              <a:defRPr>
                <a:solidFill>
                  <a:schemeClr val="tx1"/>
                </a:solidFill>
                <a:latin typeface="E+H Weidemann Com Medium" pitchFamily="2" charset="0"/>
              </a:defRPr>
            </a:lvl2pPr>
            <a:lvl3pPr>
              <a:tabLst>
                <a:tab pos="1143000" algn="l"/>
              </a:tabLst>
              <a:defRPr>
                <a:solidFill>
                  <a:schemeClr val="tx1"/>
                </a:solidFill>
                <a:latin typeface="E+H Weidemann Com Medium" pitchFamily="2" charset="0"/>
              </a:defRPr>
            </a:lvl3pPr>
            <a:lvl4pPr>
              <a:tabLst>
                <a:tab pos="1143000" algn="l"/>
              </a:tabLst>
              <a:defRPr>
                <a:solidFill>
                  <a:schemeClr val="tx1"/>
                </a:solidFill>
                <a:latin typeface="E+H Weidemann Com Medium" pitchFamily="2" charset="0"/>
              </a:defRPr>
            </a:lvl4pPr>
            <a:lvl5pPr>
              <a:tabLst>
                <a:tab pos="1143000" algn="l"/>
              </a:tabLst>
              <a:defRPr>
                <a:solidFill>
                  <a:schemeClr val="tx1"/>
                </a:solidFill>
                <a:latin typeface="E+H Weidemann Com Medium" pitchFamily="2" charset="0"/>
              </a:defRPr>
            </a:lvl5pPr>
            <a:lvl6pPr fontAlgn="base">
              <a:spcBef>
                <a:spcPct val="0"/>
              </a:spcBef>
              <a:spcAft>
                <a:spcPct val="0"/>
              </a:spcAft>
              <a:tabLst>
                <a:tab pos="1143000" algn="l"/>
              </a:tabLst>
              <a:defRPr>
                <a:solidFill>
                  <a:schemeClr val="tx1"/>
                </a:solidFill>
                <a:latin typeface="E+H Weidemann Com Medium" pitchFamily="2" charset="0"/>
              </a:defRPr>
            </a:lvl6pPr>
            <a:lvl7pPr fontAlgn="base">
              <a:spcBef>
                <a:spcPct val="0"/>
              </a:spcBef>
              <a:spcAft>
                <a:spcPct val="0"/>
              </a:spcAft>
              <a:tabLst>
                <a:tab pos="1143000" algn="l"/>
              </a:tabLst>
              <a:defRPr>
                <a:solidFill>
                  <a:schemeClr val="tx1"/>
                </a:solidFill>
                <a:latin typeface="E+H Weidemann Com Medium" pitchFamily="2" charset="0"/>
              </a:defRPr>
            </a:lvl7pPr>
            <a:lvl8pPr fontAlgn="base">
              <a:spcBef>
                <a:spcPct val="0"/>
              </a:spcBef>
              <a:spcAft>
                <a:spcPct val="0"/>
              </a:spcAft>
              <a:tabLst>
                <a:tab pos="1143000" algn="l"/>
              </a:tabLst>
              <a:defRPr>
                <a:solidFill>
                  <a:schemeClr val="tx1"/>
                </a:solidFill>
                <a:latin typeface="E+H Weidemann Com Medium" pitchFamily="2" charset="0"/>
              </a:defRPr>
            </a:lvl8pPr>
            <a:lvl9pPr fontAlgn="base">
              <a:spcBef>
                <a:spcPct val="0"/>
              </a:spcBef>
              <a:spcAft>
                <a:spcPct val="0"/>
              </a:spcAft>
              <a:tabLst>
                <a:tab pos="1143000" algn="l"/>
              </a:tabLst>
              <a:defRPr>
                <a:solidFill>
                  <a:schemeClr val="tx1"/>
                </a:solidFill>
                <a:latin typeface="E+H Weidemann Com Medium" pitchFamily="2" charset="0"/>
              </a:defRPr>
            </a:lvl9pPr>
          </a:lstStyle>
          <a:p>
            <a:r>
              <a:rPr lang="de-DE" sz="1400" dirty="0">
                <a:latin typeface="E+H Serif" pitchFamily="18" charset="0"/>
              </a:rPr>
              <a:t>Reinstwasser (0,05 </a:t>
            </a:r>
            <a:r>
              <a:rPr lang="de-DE" sz="1400" dirty="0"/>
              <a:t>µS/cm)</a:t>
            </a:r>
            <a:endParaRPr lang="de-DE" sz="1400" b="0" dirty="0">
              <a:latin typeface="E+H Serif" pitchFamily="18" charset="0"/>
            </a:endParaRPr>
          </a:p>
          <a:p>
            <a:endParaRPr lang="de-DE" sz="1400" b="0" dirty="0">
              <a:latin typeface="E+H Serif" pitchFamily="18" charset="0"/>
            </a:endParaRPr>
          </a:p>
          <a:p>
            <a:br>
              <a:rPr lang="de-DE" sz="1400" b="0" dirty="0">
                <a:latin typeface="E+H Serif" pitchFamily="18" charset="0"/>
              </a:rPr>
            </a:br>
            <a:r>
              <a:rPr lang="de-DE" sz="1400" dirty="0">
                <a:latin typeface="E+H Serif" pitchFamily="18" charset="0"/>
              </a:rPr>
              <a:t>Reinwasser (ca. 1 </a:t>
            </a:r>
            <a:r>
              <a:rPr lang="de-DE" sz="1400" dirty="0"/>
              <a:t>µS/cm)</a:t>
            </a:r>
            <a:endParaRPr lang="de-DE" sz="1400" b="0" dirty="0">
              <a:latin typeface="E+H Serif" pitchFamily="18" charset="0"/>
            </a:endParaRPr>
          </a:p>
          <a:p>
            <a:endParaRPr lang="de-DE" sz="1400" b="0" dirty="0">
              <a:latin typeface="E+H Serif" pitchFamily="18" charset="0"/>
            </a:endParaRPr>
          </a:p>
          <a:p>
            <a:endParaRPr lang="de-DE" sz="1400" b="0" dirty="0">
              <a:latin typeface="E+H Serif" pitchFamily="18" charset="0"/>
            </a:endParaRPr>
          </a:p>
          <a:p>
            <a:endParaRPr lang="de-DE" sz="1400" b="0" dirty="0">
              <a:latin typeface="E+H Serif" pitchFamily="18" charset="0"/>
            </a:endParaRPr>
          </a:p>
          <a:p>
            <a:endParaRPr lang="de-DE" sz="1400" b="0" dirty="0">
              <a:latin typeface="E+H Serif" pitchFamily="18" charset="0"/>
            </a:endParaRPr>
          </a:p>
          <a:p>
            <a:endParaRPr lang="de-DE" sz="1400" dirty="0">
              <a:latin typeface="E+H Serif" pitchFamily="18" charset="0"/>
            </a:endParaRPr>
          </a:p>
          <a:p>
            <a:endParaRPr lang="de-DE" sz="1400" dirty="0">
              <a:latin typeface="E+H Serif" pitchFamily="18" charset="0"/>
            </a:endParaRPr>
          </a:p>
          <a:p>
            <a:r>
              <a:rPr lang="de-DE" sz="1400" dirty="0">
                <a:latin typeface="E+H Serif" pitchFamily="18" charset="0"/>
              </a:rPr>
              <a:t>Trinkwasser (300 – 800 </a:t>
            </a:r>
            <a:r>
              <a:rPr lang="de-DE" sz="1400" dirty="0"/>
              <a:t>µS/cm)</a:t>
            </a:r>
            <a:endParaRPr lang="de-DE" sz="1400" b="0" dirty="0">
              <a:latin typeface="E+H Serif" pitchFamily="18" charset="0"/>
            </a:endParaRPr>
          </a:p>
          <a:p>
            <a:endParaRPr lang="de-DE" sz="1400" b="0" dirty="0">
              <a:latin typeface="E+H Serif" pitchFamily="18" charset="0"/>
            </a:endParaRPr>
          </a:p>
          <a:p>
            <a:r>
              <a:rPr lang="de-DE" sz="1400" b="0" dirty="0">
                <a:latin typeface="E+H Serif" pitchFamily="18" charset="0"/>
              </a:rPr>
              <a:t>Bier (1,5 – 2,5 </a:t>
            </a:r>
            <a:r>
              <a:rPr lang="de-DE" sz="1400" b="0" dirty="0" err="1">
                <a:latin typeface="E+H Serif" pitchFamily="18" charset="0"/>
              </a:rPr>
              <a:t>mS</a:t>
            </a:r>
            <a:r>
              <a:rPr lang="de-DE" sz="1400" b="0" dirty="0">
                <a:latin typeface="E+H Serif" pitchFamily="18" charset="0"/>
              </a:rPr>
              <a:t>/cm) </a:t>
            </a:r>
          </a:p>
          <a:p>
            <a:r>
              <a:rPr lang="de-DE" sz="1400" b="0" dirty="0">
                <a:latin typeface="E+H Serif" pitchFamily="18" charset="0"/>
              </a:rPr>
              <a:t>Milch (3 – 5 </a:t>
            </a:r>
            <a:r>
              <a:rPr lang="de-DE" sz="1400" b="0" dirty="0" err="1">
                <a:latin typeface="E+H Serif" pitchFamily="18" charset="0"/>
              </a:rPr>
              <a:t>mS</a:t>
            </a:r>
            <a:r>
              <a:rPr lang="de-DE" sz="1400" b="0" dirty="0">
                <a:latin typeface="E+H Serif" pitchFamily="18" charset="0"/>
              </a:rPr>
              <a:t>/cm)</a:t>
            </a:r>
          </a:p>
          <a:p>
            <a:r>
              <a:rPr lang="de-DE" sz="1400" b="0" dirty="0">
                <a:latin typeface="E+H Serif" pitchFamily="18" charset="0"/>
              </a:rPr>
              <a:t>Orangensaft</a:t>
            </a:r>
          </a:p>
          <a:p>
            <a:r>
              <a:rPr lang="de-DE" sz="1400" b="0" dirty="0">
                <a:latin typeface="E+H Serif" pitchFamily="18" charset="0"/>
              </a:rPr>
              <a:t>Apfelsaft</a:t>
            </a:r>
          </a:p>
          <a:p>
            <a:r>
              <a:rPr lang="de-DE" sz="1400" b="0" dirty="0">
                <a:latin typeface="E+H Serif" pitchFamily="18" charset="0"/>
              </a:rPr>
              <a:t>Tomatensaft (15 – 20 </a:t>
            </a:r>
            <a:r>
              <a:rPr lang="de-DE" sz="1400" b="0" dirty="0" err="1">
                <a:latin typeface="E+H Serif" pitchFamily="18" charset="0"/>
              </a:rPr>
              <a:t>mS</a:t>
            </a:r>
            <a:r>
              <a:rPr lang="de-DE" sz="1400" b="0" dirty="0">
                <a:latin typeface="E+H Serif" pitchFamily="18" charset="0"/>
              </a:rPr>
              <a:t>/cm)</a:t>
            </a:r>
          </a:p>
          <a:p>
            <a:pPr>
              <a:lnSpc>
                <a:spcPct val="75000"/>
              </a:lnSpc>
            </a:pPr>
            <a:endParaRPr lang="de-DE" sz="1400" b="0" dirty="0">
              <a:latin typeface="E+H Serif" pitchFamily="18" charset="0"/>
            </a:endParaRPr>
          </a:p>
          <a:p>
            <a:r>
              <a:rPr lang="de-DE" sz="1400" b="0" dirty="0">
                <a:latin typeface="E+H Serif" pitchFamily="18" charset="0"/>
              </a:rPr>
              <a:t>Phosphorsäure</a:t>
            </a:r>
          </a:p>
          <a:p>
            <a:r>
              <a:rPr lang="de-DE" sz="1400" b="0" dirty="0">
                <a:solidFill>
                  <a:srgbClr val="000000"/>
                </a:solidFill>
                <a:latin typeface="E+H Serif" pitchFamily="18" charset="0"/>
              </a:rPr>
              <a:t>Salpetersäure</a:t>
            </a:r>
          </a:p>
          <a:p>
            <a:r>
              <a:rPr lang="de-DE" sz="1400" dirty="0">
                <a:latin typeface="E+H Serif" pitchFamily="18" charset="0"/>
              </a:rPr>
              <a:t>Natronlauge 2% (100 </a:t>
            </a:r>
            <a:r>
              <a:rPr lang="de-DE" sz="1400" dirty="0" err="1">
                <a:latin typeface="E+H Serif" pitchFamily="18" charset="0"/>
              </a:rPr>
              <a:t>mS</a:t>
            </a:r>
            <a:r>
              <a:rPr lang="de-DE" sz="1400" dirty="0">
                <a:latin typeface="E+H Serif" pitchFamily="18" charset="0"/>
              </a:rPr>
              <a:t>/cm, 25°C)</a:t>
            </a:r>
            <a:endParaRPr lang="de-DE" sz="1400" b="0" dirty="0">
              <a:latin typeface="E+H Serif" pitchFamily="18" charset="0"/>
            </a:endParaRPr>
          </a:p>
        </p:txBody>
      </p:sp>
      <p:sp>
        <p:nvSpPr>
          <p:cNvPr id="40" name="Textfeld 39">
            <a:extLst>
              <a:ext uri="{FF2B5EF4-FFF2-40B4-BE49-F238E27FC236}">
                <a16:creationId xmlns:a16="http://schemas.microsoft.com/office/drawing/2014/main" id="{FFDBCA45-BB3C-43EF-8801-4C6FE4CBAAEB}"/>
              </a:ext>
            </a:extLst>
          </p:cNvPr>
          <p:cNvSpPr txBox="1"/>
          <p:nvPr/>
        </p:nvSpPr>
        <p:spPr>
          <a:xfrm>
            <a:off x="7439637" y="2477916"/>
            <a:ext cx="1183245" cy="400110"/>
          </a:xfrm>
          <a:prstGeom prst="rect">
            <a:avLst/>
          </a:prstGeom>
          <a:noFill/>
        </p:spPr>
        <p:txBody>
          <a:bodyPr wrap="square" rtlCol="0">
            <a:spAutoFit/>
          </a:bodyPr>
          <a:lstStyle/>
          <a:p>
            <a:r>
              <a:rPr lang="de-DE" sz="2000" b="1" dirty="0">
                <a:solidFill>
                  <a:schemeClr val="accent3"/>
                </a:solidFill>
                <a:latin typeface="E+H Serif" pitchFamily="18" charset="0"/>
              </a:rPr>
              <a:t>Wasser</a:t>
            </a:r>
          </a:p>
        </p:txBody>
      </p:sp>
      <p:sp>
        <p:nvSpPr>
          <p:cNvPr id="41" name="Textfeld 40">
            <a:extLst>
              <a:ext uri="{FF2B5EF4-FFF2-40B4-BE49-F238E27FC236}">
                <a16:creationId xmlns:a16="http://schemas.microsoft.com/office/drawing/2014/main" id="{FDC1C834-6815-411D-A601-CD63293099EF}"/>
              </a:ext>
            </a:extLst>
          </p:cNvPr>
          <p:cNvSpPr txBox="1"/>
          <p:nvPr/>
        </p:nvSpPr>
        <p:spPr>
          <a:xfrm>
            <a:off x="7439637" y="4347845"/>
            <a:ext cx="1775293" cy="400110"/>
          </a:xfrm>
          <a:prstGeom prst="rect">
            <a:avLst/>
          </a:prstGeom>
          <a:noFill/>
        </p:spPr>
        <p:txBody>
          <a:bodyPr wrap="square" rtlCol="0">
            <a:spAutoFit/>
          </a:bodyPr>
          <a:lstStyle/>
          <a:p>
            <a:r>
              <a:rPr lang="de-DE" sz="2000" b="1" dirty="0">
                <a:solidFill>
                  <a:schemeClr val="accent3"/>
                </a:solidFill>
                <a:latin typeface="E+H Serif" pitchFamily="18" charset="0"/>
              </a:rPr>
              <a:t>Lebensmittel</a:t>
            </a:r>
          </a:p>
        </p:txBody>
      </p:sp>
      <p:sp>
        <p:nvSpPr>
          <p:cNvPr id="42" name="Textfeld 41">
            <a:extLst>
              <a:ext uri="{FF2B5EF4-FFF2-40B4-BE49-F238E27FC236}">
                <a16:creationId xmlns:a16="http://schemas.microsoft.com/office/drawing/2014/main" id="{7FF4DDFC-88DA-483D-908C-FB343D9F58D5}"/>
              </a:ext>
            </a:extLst>
          </p:cNvPr>
          <p:cNvSpPr txBox="1"/>
          <p:nvPr/>
        </p:nvSpPr>
        <p:spPr>
          <a:xfrm>
            <a:off x="7439637" y="5400139"/>
            <a:ext cx="1184926" cy="400110"/>
          </a:xfrm>
          <a:prstGeom prst="rect">
            <a:avLst/>
          </a:prstGeom>
          <a:noFill/>
        </p:spPr>
        <p:txBody>
          <a:bodyPr wrap="square" rtlCol="0">
            <a:spAutoFit/>
          </a:bodyPr>
          <a:lstStyle/>
          <a:p>
            <a:r>
              <a:rPr lang="de-DE" sz="2000" b="1" dirty="0">
                <a:solidFill>
                  <a:schemeClr val="accent3"/>
                </a:solidFill>
                <a:latin typeface="E+H Serif" pitchFamily="18" charset="0"/>
              </a:rPr>
              <a:t>Prozess</a:t>
            </a:r>
          </a:p>
        </p:txBody>
      </p:sp>
      <p:sp>
        <p:nvSpPr>
          <p:cNvPr id="43" name="Geschweifte Klammer rechts 42">
            <a:extLst>
              <a:ext uri="{FF2B5EF4-FFF2-40B4-BE49-F238E27FC236}">
                <a16:creationId xmlns:a16="http://schemas.microsoft.com/office/drawing/2014/main" id="{E0C24265-1622-46C8-A7DC-23BCA7FD0151}"/>
              </a:ext>
            </a:extLst>
          </p:cNvPr>
          <p:cNvSpPr/>
          <p:nvPr/>
        </p:nvSpPr>
        <p:spPr>
          <a:xfrm>
            <a:off x="6822260" y="1491883"/>
            <a:ext cx="502920" cy="2383151"/>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44" name="Geschweifte Klammer rechts 43">
            <a:extLst>
              <a:ext uri="{FF2B5EF4-FFF2-40B4-BE49-F238E27FC236}">
                <a16:creationId xmlns:a16="http://schemas.microsoft.com/office/drawing/2014/main" id="{97384DD4-419B-41ED-9359-AA5B70F04374}"/>
              </a:ext>
            </a:extLst>
          </p:cNvPr>
          <p:cNvSpPr/>
          <p:nvPr/>
        </p:nvSpPr>
        <p:spPr>
          <a:xfrm>
            <a:off x="6822260" y="3875034"/>
            <a:ext cx="502920" cy="1348403"/>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45" name="Geschweifte Klammer rechts 44">
            <a:extLst>
              <a:ext uri="{FF2B5EF4-FFF2-40B4-BE49-F238E27FC236}">
                <a16:creationId xmlns:a16="http://schemas.microsoft.com/office/drawing/2014/main" id="{7CCB14A3-E90A-447C-9637-DF05589C5EB9}"/>
              </a:ext>
            </a:extLst>
          </p:cNvPr>
          <p:cNvSpPr/>
          <p:nvPr/>
        </p:nvSpPr>
        <p:spPr>
          <a:xfrm>
            <a:off x="6822260" y="5221342"/>
            <a:ext cx="502920" cy="761628"/>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nvGrpSpPr>
          <p:cNvPr id="46" name="Gruppieren 45">
            <a:extLst>
              <a:ext uri="{FF2B5EF4-FFF2-40B4-BE49-F238E27FC236}">
                <a16:creationId xmlns:a16="http://schemas.microsoft.com/office/drawing/2014/main" id="{33F8226A-DE8D-4479-B165-C0EDC3660C5C}"/>
              </a:ext>
            </a:extLst>
          </p:cNvPr>
          <p:cNvGrpSpPr/>
          <p:nvPr/>
        </p:nvGrpSpPr>
        <p:grpSpPr>
          <a:xfrm>
            <a:off x="955300" y="1493694"/>
            <a:ext cx="2434447" cy="4502826"/>
            <a:chOff x="900113" y="1481819"/>
            <a:chExt cx="2434447" cy="4502826"/>
          </a:xfrm>
        </p:grpSpPr>
        <p:grpSp>
          <p:nvGrpSpPr>
            <p:cNvPr id="47" name="Gruppieren 46">
              <a:extLst>
                <a:ext uri="{FF2B5EF4-FFF2-40B4-BE49-F238E27FC236}">
                  <a16:creationId xmlns:a16="http://schemas.microsoft.com/office/drawing/2014/main" id="{6C7CD01F-2585-4A60-A51C-B18A32302789}"/>
                </a:ext>
              </a:extLst>
            </p:cNvPr>
            <p:cNvGrpSpPr/>
            <p:nvPr/>
          </p:nvGrpSpPr>
          <p:grpSpPr>
            <a:xfrm>
              <a:off x="900113" y="1488671"/>
              <a:ext cx="1199367" cy="4495974"/>
              <a:chOff x="900113" y="1488671"/>
              <a:chExt cx="1199367" cy="4495974"/>
            </a:xfrm>
          </p:grpSpPr>
          <p:sp>
            <p:nvSpPr>
              <p:cNvPr id="49" name="Text Box 1502">
                <a:extLst>
                  <a:ext uri="{FF2B5EF4-FFF2-40B4-BE49-F238E27FC236}">
                    <a16:creationId xmlns:a16="http://schemas.microsoft.com/office/drawing/2014/main" id="{62FAC6B7-F164-4A36-A334-E032D03667D6}"/>
                  </a:ext>
                </a:extLst>
              </p:cNvPr>
              <p:cNvSpPr txBox="1">
                <a:spLocks noChangeArrowheads="1"/>
              </p:cNvSpPr>
              <p:nvPr/>
            </p:nvSpPr>
            <p:spPr bwMode="auto">
              <a:xfrm>
                <a:off x="992765" y="1488671"/>
                <a:ext cx="10919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de-DE" sz="1400" dirty="0"/>
                  <a:t>0,05 µS/cm</a:t>
                </a:r>
              </a:p>
            </p:txBody>
          </p:sp>
          <p:sp>
            <p:nvSpPr>
              <p:cNvPr id="50" name="Text Box 1503">
                <a:extLst>
                  <a:ext uri="{FF2B5EF4-FFF2-40B4-BE49-F238E27FC236}">
                    <a16:creationId xmlns:a16="http://schemas.microsoft.com/office/drawing/2014/main" id="{702FAFF4-3A05-46B6-82B9-816DC2E7A8BA}"/>
                  </a:ext>
                </a:extLst>
              </p:cNvPr>
              <p:cNvSpPr txBox="1">
                <a:spLocks noChangeArrowheads="1"/>
              </p:cNvSpPr>
              <p:nvPr/>
            </p:nvSpPr>
            <p:spPr bwMode="auto">
              <a:xfrm>
                <a:off x="1240300" y="2068451"/>
                <a:ext cx="836638" cy="30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de-DE" sz="1400" dirty="0"/>
                  <a:t>1 µS/cm</a:t>
                </a:r>
              </a:p>
            </p:txBody>
          </p:sp>
          <p:sp>
            <p:nvSpPr>
              <p:cNvPr id="51" name="Text Box 1504">
                <a:extLst>
                  <a:ext uri="{FF2B5EF4-FFF2-40B4-BE49-F238E27FC236}">
                    <a16:creationId xmlns:a16="http://schemas.microsoft.com/office/drawing/2014/main" id="{CE78A81D-92EF-4200-A2B1-82804F5A60A4}"/>
                  </a:ext>
                </a:extLst>
              </p:cNvPr>
              <p:cNvSpPr txBox="1">
                <a:spLocks noChangeArrowheads="1"/>
              </p:cNvSpPr>
              <p:nvPr/>
            </p:nvSpPr>
            <p:spPr bwMode="auto">
              <a:xfrm>
                <a:off x="1140733" y="2668083"/>
                <a:ext cx="941736" cy="30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de-DE" sz="1400" dirty="0"/>
                  <a:t>10 µS/cm</a:t>
                </a:r>
              </a:p>
            </p:txBody>
          </p:sp>
          <p:sp>
            <p:nvSpPr>
              <p:cNvPr id="52" name="Text Box 1505">
                <a:extLst>
                  <a:ext uri="{FF2B5EF4-FFF2-40B4-BE49-F238E27FC236}">
                    <a16:creationId xmlns:a16="http://schemas.microsoft.com/office/drawing/2014/main" id="{BD603217-651A-420D-BB1C-3529EA9B22A6}"/>
                  </a:ext>
                </a:extLst>
              </p:cNvPr>
              <p:cNvSpPr txBox="1">
                <a:spLocks noChangeArrowheads="1"/>
              </p:cNvSpPr>
              <p:nvPr/>
            </p:nvSpPr>
            <p:spPr bwMode="auto">
              <a:xfrm>
                <a:off x="1043932" y="3272191"/>
                <a:ext cx="10454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de-DE" sz="1400" dirty="0"/>
                  <a:t>100 µS/cm</a:t>
                </a:r>
              </a:p>
            </p:txBody>
          </p:sp>
          <p:sp>
            <p:nvSpPr>
              <p:cNvPr id="53" name="Text Box 1506">
                <a:extLst>
                  <a:ext uri="{FF2B5EF4-FFF2-40B4-BE49-F238E27FC236}">
                    <a16:creationId xmlns:a16="http://schemas.microsoft.com/office/drawing/2014/main" id="{9F212FD9-01CF-42BD-8F2C-F64FFC8BF210}"/>
                  </a:ext>
                </a:extLst>
              </p:cNvPr>
              <p:cNvSpPr txBox="1">
                <a:spLocks noChangeArrowheads="1"/>
              </p:cNvSpPr>
              <p:nvPr/>
            </p:nvSpPr>
            <p:spPr bwMode="auto">
              <a:xfrm>
                <a:off x="1196048" y="3873360"/>
                <a:ext cx="8867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de-DE" sz="1400" dirty="0"/>
                  <a:t>1 </a:t>
                </a:r>
                <a:r>
                  <a:rPr lang="de-DE" sz="1400" dirty="0" err="1"/>
                  <a:t>mS</a:t>
                </a:r>
                <a:r>
                  <a:rPr lang="de-DE" sz="1400" dirty="0"/>
                  <a:t>/cm</a:t>
                </a:r>
              </a:p>
            </p:txBody>
          </p:sp>
          <p:sp>
            <p:nvSpPr>
              <p:cNvPr id="54" name="Text Box 1507">
                <a:extLst>
                  <a:ext uri="{FF2B5EF4-FFF2-40B4-BE49-F238E27FC236}">
                    <a16:creationId xmlns:a16="http://schemas.microsoft.com/office/drawing/2014/main" id="{776CCC35-E512-43A5-974D-0700CDFD8B1E}"/>
                  </a:ext>
                </a:extLst>
              </p:cNvPr>
              <p:cNvSpPr txBox="1">
                <a:spLocks noChangeArrowheads="1"/>
              </p:cNvSpPr>
              <p:nvPr/>
            </p:nvSpPr>
            <p:spPr bwMode="auto">
              <a:xfrm>
                <a:off x="1096481" y="4472992"/>
                <a:ext cx="990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de-DE" sz="1400" dirty="0"/>
                  <a:t>10 </a:t>
                </a:r>
                <a:r>
                  <a:rPr lang="de-DE" sz="1400" dirty="0" err="1"/>
                  <a:t>mS</a:t>
                </a:r>
                <a:r>
                  <a:rPr lang="de-DE" sz="1400" dirty="0"/>
                  <a:t>/cm</a:t>
                </a:r>
              </a:p>
            </p:txBody>
          </p:sp>
          <p:sp>
            <p:nvSpPr>
              <p:cNvPr id="55" name="Text Box 1508">
                <a:extLst>
                  <a:ext uri="{FF2B5EF4-FFF2-40B4-BE49-F238E27FC236}">
                    <a16:creationId xmlns:a16="http://schemas.microsoft.com/office/drawing/2014/main" id="{A8812DD0-3DA7-4221-A10F-C076459C075F}"/>
                  </a:ext>
                </a:extLst>
              </p:cNvPr>
              <p:cNvSpPr txBox="1">
                <a:spLocks noChangeArrowheads="1"/>
              </p:cNvSpPr>
              <p:nvPr/>
            </p:nvSpPr>
            <p:spPr bwMode="auto">
              <a:xfrm>
                <a:off x="992765" y="5075698"/>
                <a:ext cx="1095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de-DE" sz="1400" dirty="0"/>
                  <a:t>100 </a:t>
                </a:r>
                <a:r>
                  <a:rPr lang="de-DE" sz="1400" dirty="0" err="1"/>
                  <a:t>mS</a:t>
                </a:r>
                <a:r>
                  <a:rPr lang="de-DE" sz="1400" dirty="0"/>
                  <a:t>/cm</a:t>
                </a:r>
              </a:p>
            </p:txBody>
          </p:sp>
          <p:sp>
            <p:nvSpPr>
              <p:cNvPr id="56" name="Text Box 1509">
                <a:extLst>
                  <a:ext uri="{FF2B5EF4-FFF2-40B4-BE49-F238E27FC236}">
                    <a16:creationId xmlns:a16="http://schemas.microsoft.com/office/drawing/2014/main" id="{7036689C-4363-4F93-9BA8-161E8AA1594E}"/>
                  </a:ext>
                </a:extLst>
              </p:cNvPr>
              <p:cNvSpPr txBox="1">
                <a:spLocks noChangeArrowheads="1"/>
              </p:cNvSpPr>
              <p:nvPr/>
            </p:nvSpPr>
            <p:spPr bwMode="auto">
              <a:xfrm>
                <a:off x="900113" y="5676868"/>
                <a:ext cx="1199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E+H Serif" pitchFamily="18" charset="0"/>
                  </a:defRPr>
                </a:lvl1pPr>
                <a:lvl2pPr marL="742950" indent="-285750">
                  <a:defRPr>
                    <a:solidFill>
                      <a:schemeClr val="tx1"/>
                    </a:solidFill>
                    <a:latin typeface="E+H Serif" pitchFamily="18" charset="0"/>
                  </a:defRPr>
                </a:lvl2pPr>
                <a:lvl3pPr marL="1143000" indent="-228600">
                  <a:defRPr>
                    <a:solidFill>
                      <a:schemeClr val="tx1"/>
                    </a:solidFill>
                    <a:latin typeface="E+H Serif" pitchFamily="18" charset="0"/>
                  </a:defRPr>
                </a:lvl3pPr>
                <a:lvl4pPr marL="1600200" indent="-228600">
                  <a:defRPr>
                    <a:solidFill>
                      <a:schemeClr val="tx1"/>
                    </a:solidFill>
                    <a:latin typeface="E+H Serif" pitchFamily="18" charset="0"/>
                  </a:defRPr>
                </a:lvl4pPr>
                <a:lvl5pPr marL="2057400" indent="-228600">
                  <a:defRPr>
                    <a:solidFill>
                      <a:schemeClr val="tx1"/>
                    </a:solidFill>
                    <a:latin typeface="E+H Serif" pitchFamily="18" charset="0"/>
                  </a:defRPr>
                </a:lvl5pPr>
                <a:lvl6pPr marL="2514600" indent="-228600" fontAlgn="base">
                  <a:spcBef>
                    <a:spcPct val="0"/>
                  </a:spcBef>
                  <a:spcAft>
                    <a:spcPct val="0"/>
                  </a:spcAft>
                  <a:defRPr>
                    <a:solidFill>
                      <a:schemeClr val="tx1"/>
                    </a:solidFill>
                    <a:latin typeface="E+H Serif" pitchFamily="18" charset="0"/>
                  </a:defRPr>
                </a:lvl6pPr>
                <a:lvl7pPr marL="2971800" indent="-228600" fontAlgn="base">
                  <a:spcBef>
                    <a:spcPct val="0"/>
                  </a:spcBef>
                  <a:spcAft>
                    <a:spcPct val="0"/>
                  </a:spcAft>
                  <a:defRPr>
                    <a:solidFill>
                      <a:schemeClr val="tx1"/>
                    </a:solidFill>
                    <a:latin typeface="E+H Serif" pitchFamily="18" charset="0"/>
                  </a:defRPr>
                </a:lvl7pPr>
                <a:lvl8pPr marL="3429000" indent="-228600" fontAlgn="base">
                  <a:spcBef>
                    <a:spcPct val="0"/>
                  </a:spcBef>
                  <a:spcAft>
                    <a:spcPct val="0"/>
                  </a:spcAft>
                  <a:defRPr>
                    <a:solidFill>
                      <a:schemeClr val="tx1"/>
                    </a:solidFill>
                    <a:latin typeface="E+H Serif" pitchFamily="18" charset="0"/>
                  </a:defRPr>
                </a:lvl8pPr>
                <a:lvl9pPr marL="3886200" indent="-228600" fontAlgn="base">
                  <a:spcBef>
                    <a:spcPct val="0"/>
                  </a:spcBef>
                  <a:spcAft>
                    <a:spcPct val="0"/>
                  </a:spcAft>
                  <a:defRPr>
                    <a:solidFill>
                      <a:schemeClr val="tx1"/>
                    </a:solidFill>
                    <a:latin typeface="E+H Serif" pitchFamily="18" charset="0"/>
                  </a:defRPr>
                </a:lvl9pPr>
              </a:lstStyle>
              <a:p>
                <a:r>
                  <a:rPr lang="de-DE" sz="1400" dirty="0"/>
                  <a:t>1000 </a:t>
                </a:r>
                <a:r>
                  <a:rPr lang="de-DE" sz="1400" dirty="0" err="1"/>
                  <a:t>mS</a:t>
                </a:r>
                <a:r>
                  <a:rPr lang="de-DE" sz="1400" dirty="0"/>
                  <a:t>/cm</a:t>
                </a:r>
              </a:p>
            </p:txBody>
          </p:sp>
        </p:grpSp>
        <p:sp>
          <p:nvSpPr>
            <p:cNvPr id="48" name="Rechteck 47">
              <a:extLst>
                <a:ext uri="{FF2B5EF4-FFF2-40B4-BE49-F238E27FC236}">
                  <a16:creationId xmlns:a16="http://schemas.microsoft.com/office/drawing/2014/main" id="{F28001A6-3590-4D1E-88D6-95E08902312E}"/>
                </a:ext>
              </a:extLst>
            </p:cNvPr>
            <p:cNvSpPr/>
            <p:nvPr/>
          </p:nvSpPr>
          <p:spPr>
            <a:xfrm>
              <a:off x="2273896" y="1481819"/>
              <a:ext cx="1060664" cy="4485075"/>
            </a:xfrm>
            <a:prstGeom prst="rect">
              <a:avLst/>
            </a:prstGeom>
            <a:gradFill>
              <a:gsLst>
                <a:gs pos="3000">
                  <a:srgbClr val="007CAA"/>
                </a:gs>
                <a:gs pos="37000">
                  <a:srgbClr val="55A930"/>
                </a:gs>
                <a:gs pos="89604">
                  <a:srgbClr val="E94C0A"/>
                </a:gs>
                <a:gs pos="77000">
                  <a:srgbClr val="FFCC00"/>
                </a:gs>
                <a:gs pos="100000">
                  <a:srgbClr val="A8005C"/>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rgbClr val="000000"/>
                </a:solidFill>
                <a:latin typeface="E+H Serif" pitchFamily="18" charset="0"/>
              </a:endParaRPr>
            </a:p>
          </p:txBody>
        </p:sp>
      </p:grpSp>
      <p:sp>
        <p:nvSpPr>
          <p:cNvPr id="4" name="Foliennummernplatzhalter 3">
            <a:extLst>
              <a:ext uri="{FF2B5EF4-FFF2-40B4-BE49-F238E27FC236}">
                <a16:creationId xmlns:a16="http://schemas.microsoft.com/office/drawing/2014/main" id="{CB389636-99F0-47B2-BAE6-F28A227E484F}"/>
              </a:ext>
            </a:extLst>
          </p:cNvPr>
          <p:cNvSpPr>
            <a:spLocks noGrp="1"/>
          </p:cNvSpPr>
          <p:nvPr>
            <p:ph type="sldNum" sz="quarter" idx="12"/>
          </p:nvPr>
        </p:nvSpPr>
        <p:spPr/>
        <p:txBody>
          <a:bodyPr/>
          <a:lstStyle/>
          <a:p>
            <a:r>
              <a:rPr lang="de-DE"/>
              <a:t>Folie </a:t>
            </a:r>
            <a:fld id="{99D2B699-73EB-45DB-A939-8D57A8213A79}" type="slidenum">
              <a:rPr lang="de-DE" smtClean="0"/>
              <a:t>5</a:t>
            </a:fld>
            <a:endParaRPr lang="de-DE" dirty="0"/>
          </a:p>
        </p:txBody>
      </p:sp>
      <p:sp>
        <p:nvSpPr>
          <p:cNvPr id="5" name="Fußzeilenplatzhalter 4">
            <a:extLst>
              <a:ext uri="{FF2B5EF4-FFF2-40B4-BE49-F238E27FC236}">
                <a16:creationId xmlns:a16="http://schemas.microsoft.com/office/drawing/2014/main" id="{FF291C4B-C1B0-4F03-9A4F-E44348D5867F}"/>
              </a:ext>
            </a:extLst>
          </p:cNvPr>
          <p:cNvSpPr>
            <a:spLocks noGrp="1"/>
          </p:cNvSpPr>
          <p:nvPr>
            <p:ph type="ftr" sz="quarter" idx="11"/>
          </p:nvPr>
        </p:nvSpPr>
        <p:spPr/>
        <p:txBody>
          <a:bodyPr/>
          <a:lstStyle/>
          <a:p>
            <a:r>
              <a:rPr lang="de-DE" dirty="0" err="1"/>
              <a:t>Endress+Hauser</a:t>
            </a:r>
            <a:endParaRPr lang="de-DE" dirty="0"/>
          </a:p>
        </p:txBody>
      </p:sp>
    </p:spTree>
    <p:extLst>
      <p:ext uri="{BB962C8B-B14F-4D97-AF65-F5344CB8AC3E}">
        <p14:creationId xmlns:p14="http://schemas.microsoft.com/office/powerpoint/2010/main" val="29165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1026"/>
          <p:cNvSpPr>
            <a:spLocks noGrp="1" noChangeArrowheads="1"/>
          </p:cNvSpPr>
          <p:nvPr>
            <p:ph type="title"/>
          </p:nvPr>
        </p:nvSpPr>
        <p:spPr/>
        <p:txBody>
          <a:bodyPr/>
          <a:lstStyle/>
          <a:p>
            <a:pPr eaLnBrk="1" hangingPunct="1"/>
            <a:r>
              <a:rPr lang="de-DE" altLang="en-US" dirty="0"/>
              <a:t>Einfluss der Konzentration auf die Leitfähigkeit</a:t>
            </a:r>
          </a:p>
        </p:txBody>
      </p:sp>
      <p:sp>
        <p:nvSpPr>
          <p:cNvPr id="4" name="Inhaltsplatzhalter 3">
            <a:extLst>
              <a:ext uri="{FF2B5EF4-FFF2-40B4-BE49-F238E27FC236}">
                <a16:creationId xmlns:a16="http://schemas.microsoft.com/office/drawing/2014/main" id="{DD0F5034-C807-4029-91AA-09B27EE0CEDB}"/>
              </a:ext>
            </a:extLst>
          </p:cNvPr>
          <p:cNvSpPr>
            <a:spLocks noGrp="1"/>
          </p:cNvSpPr>
          <p:nvPr>
            <p:ph idx="1"/>
          </p:nvPr>
        </p:nvSpPr>
        <p:spPr>
          <a:xfrm>
            <a:off x="827088" y="1340769"/>
            <a:ext cx="4888171" cy="4752056"/>
          </a:xfrm>
        </p:spPr>
        <p:txBody>
          <a:bodyPr/>
          <a:lstStyle/>
          <a:p>
            <a:pPr marL="0" indent="0">
              <a:buNone/>
            </a:pPr>
            <a:r>
              <a:rPr lang="de-DE" altLang="en-US" sz="1800" b="1" dirty="0">
                <a:solidFill>
                  <a:schemeClr val="accent2"/>
                </a:solidFill>
              </a:rPr>
              <a:t>Leitfähigkeitswerte von starken Elektrolyten</a:t>
            </a:r>
          </a:p>
          <a:p>
            <a:pPr marL="271463" indent="-271463">
              <a:buSzPct val="100000"/>
              <a:buFont typeface="E+H Serif" panose="02020403050405020404" pitchFamily="18" charset="0"/>
              <a:buChar char="•"/>
            </a:pPr>
            <a:r>
              <a:rPr lang="de-DE" altLang="en-US" sz="1800" dirty="0"/>
              <a:t>In starken Elektrolyten wächst die Leitfähigkeit zunächst mit der Konzentration.</a:t>
            </a:r>
          </a:p>
          <a:p>
            <a:pPr marL="271463" indent="-271463">
              <a:buSzPct val="100000"/>
              <a:buFont typeface="E+H Serif" panose="02020403050405020404" pitchFamily="18" charset="0"/>
              <a:buChar char="•"/>
            </a:pPr>
            <a:r>
              <a:rPr lang="de-DE" altLang="en-US" sz="1800" dirty="0"/>
              <a:t>Das Anwachsen der Konzentration führt zu Wechselwirkungen zwischen den Ionen und daher zu einer Behinderung ihrer Bewegung und einer Abnahme der Leitfähigkeit.</a:t>
            </a:r>
          </a:p>
          <a:p>
            <a:pPr marL="271463" indent="-271463">
              <a:buSzPct val="100000"/>
              <a:buFont typeface="E+H Serif" panose="02020403050405020404" pitchFamily="18" charset="0"/>
              <a:buChar char="•"/>
            </a:pPr>
            <a:r>
              <a:rPr lang="de-DE" altLang="en-US" sz="1800" dirty="0"/>
              <a:t>Daher hat die Konzentrationskurve ein Maximum, hinter dem sie wieder abfällt.</a:t>
            </a:r>
          </a:p>
          <a:p>
            <a:pPr marL="0" indent="0">
              <a:buNone/>
            </a:pPr>
            <a:endParaRPr lang="de-DE" altLang="en-US" sz="1400" dirty="0"/>
          </a:p>
          <a:p>
            <a:endParaRPr lang="de-DE" sz="1400" dirty="0"/>
          </a:p>
        </p:txBody>
      </p:sp>
      <p:sp>
        <p:nvSpPr>
          <p:cNvPr id="21506" name="Datumsplatzhalter 2"/>
          <p:cNvSpPr>
            <a:spLocks noGrp="1"/>
          </p:cNvSpPr>
          <p:nvPr>
            <p:ph type="dt" sz="half" idx="10"/>
          </p:nvPr>
        </p:nvSpPr>
        <p:spPr>
          <a:noFill/>
        </p:spPr>
        <p:txBody>
          <a:bodyPr/>
          <a:lstStyle>
            <a:lvl1pPr eaLnBrk="0" hangingPunct="0">
              <a:defRPr>
                <a:solidFill>
                  <a:schemeClr val="tx1"/>
                </a:solidFill>
                <a:latin typeface="E+H Weidemann Com Medium" pitchFamily="2" charset="0"/>
              </a:defRPr>
            </a:lvl1pPr>
            <a:lvl2pPr marL="742950" indent="-285750" eaLnBrk="0" hangingPunct="0">
              <a:defRPr>
                <a:solidFill>
                  <a:schemeClr val="tx1"/>
                </a:solidFill>
                <a:latin typeface="E+H Weidemann Com Medium" pitchFamily="2" charset="0"/>
              </a:defRPr>
            </a:lvl2pPr>
            <a:lvl3pPr marL="1143000" indent="-228600" eaLnBrk="0" hangingPunct="0">
              <a:defRPr>
                <a:solidFill>
                  <a:schemeClr val="tx1"/>
                </a:solidFill>
                <a:latin typeface="E+H Weidemann Com Medium" pitchFamily="2" charset="0"/>
              </a:defRPr>
            </a:lvl3pPr>
            <a:lvl4pPr marL="1600200" indent="-228600" eaLnBrk="0" hangingPunct="0">
              <a:defRPr>
                <a:solidFill>
                  <a:schemeClr val="tx1"/>
                </a:solidFill>
                <a:latin typeface="E+H Weidemann Com Medium" pitchFamily="2" charset="0"/>
              </a:defRPr>
            </a:lvl4pPr>
            <a:lvl5pPr marL="2057400" indent="-228600" eaLnBrk="0" hangingPunct="0">
              <a:defRPr>
                <a:solidFill>
                  <a:schemeClr val="tx1"/>
                </a:solidFill>
                <a:latin typeface="E+H Weidemann Com Medium" pitchFamily="2" charset="0"/>
              </a:defRPr>
            </a:lvl5pPr>
            <a:lvl6pPr marL="2514600" indent="-228600" eaLnBrk="0" fontAlgn="base" hangingPunct="0">
              <a:spcBef>
                <a:spcPct val="0"/>
              </a:spcBef>
              <a:spcAft>
                <a:spcPct val="0"/>
              </a:spcAft>
              <a:defRPr>
                <a:solidFill>
                  <a:schemeClr val="tx1"/>
                </a:solidFill>
                <a:latin typeface="E+H Weidemann Com Medium" pitchFamily="2" charset="0"/>
              </a:defRPr>
            </a:lvl6pPr>
            <a:lvl7pPr marL="2971800" indent="-228600" eaLnBrk="0" fontAlgn="base" hangingPunct="0">
              <a:spcBef>
                <a:spcPct val="0"/>
              </a:spcBef>
              <a:spcAft>
                <a:spcPct val="0"/>
              </a:spcAft>
              <a:defRPr>
                <a:solidFill>
                  <a:schemeClr val="tx1"/>
                </a:solidFill>
                <a:latin typeface="E+H Weidemann Com Medium" pitchFamily="2" charset="0"/>
              </a:defRPr>
            </a:lvl7pPr>
            <a:lvl8pPr marL="3429000" indent="-228600" eaLnBrk="0" fontAlgn="base" hangingPunct="0">
              <a:spcBef>
                <a:spcPct val="0"/>
              </a:spcBef>
              <a:spcAft>
                <a:spcPct val="0"/>
              </a:spcAft>
              <a:defRPr>
                <a:solidFill>
                  <a:schemeClr val="tx1"/>
                </a:solidFill>
                <a:latin typeface="E+H Weidemann Com Medium" pitchFamily="2" charset="0"/>
              </a:defRPr>
            </a:lvl8pPr>
            <a:lvl9pPr marL="3886200" indent="-228600" eaLnBrk="0" fontAlgn="base" hangingPunct="0">
              <a:spcBef>
                <a:spcPct val="0"/>
              </a:spcBef>
              <a:spcAft>
                <a:spcPct val="0"/>
              </a:spcAft>
              <a:defRPr>
                <a:solidFill>
                  <a:schemeClr val="tx1"/>
                </a:solidFill>
                <a:latin typeface="E+H Weidemann Com Medium" pitchFamily="2" charset="0"/>
              </a:defRPr>
            </a:lvl9pPr>
          </a:lstStyle>
          <a:p>
            <a:pPr eaLnBrk="1" hangingPunct="1"/>
            <a:r>
              <a:rPr lang="de-DE" altLang="en-US" dirty="0">
                <a:solidFill>
                  <a:srgbClr val="000000"/>
                </a:solidFill>
                <a:latin typeface="E+H Serif" panose="02020403050405020404" pitchFamily="18" charset="0"/>
              </a:rPr>
              <a:t>Leitfähigkeitsmessung in der Lebensmittel- und Getränkebranche</a:t>
            </a:r>
          </a:p>
        </p:txBody>
      </p:sp>
      <p:pic>
        <p:nvPicPr>
          <p:cNvPr id="7" name="Grafik 6">
            <a:extLst>
              <a:ext uri="{FF2B5EF4-FFF2-40B4-BE49-F238E27FC236}">
                <a16:creationId xmlns:a16="http://schemas.microsoft.com/office/drawing/2014/main" id="{15855DA0-8D9B-423C-A568-147F9EE9F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9963" y="1226685"/>
            <a:ext cx="4548187" cy="4419574"/>
          </a:xfrm>
          <a:prstGeom prst="rect">
            <a:avLst/>
          </a:prstGeom>
        </p:spPr>
      </p:pic>
      <p:sp>
        <p:nvSpPr>
          <p:cNvPr id="8" name="Textfeld 7">
            <a:extLst>
              <a:ext uri="{FF2B5EF4-FFF2-40B4-BE49-F238E27FC236}">
                <a16:creationId xmlns:a16="http://schemas.microsoft.com/office/drawing/2014/main" id="{53D3CD61-12AA-48D7-B20C-DF6C4B6F2205}"/>
              </a:ext>
            </a:extLst>
          </p:cNvPr>
          <p:cNvSpPr txBox="1"/>
          <p:nvPr/>
        </p:nvSpPr>
        <p:spPr>
          <a:xfrm>
            <a:off x="8620125" y="5684359"/>
            <a:ext cx="2333625" cy="307777"/>
          </a:xfrm>
          <a:prstGeom prst="rect">
            <a:avLst/>
          </a:prstGeom>
          <a:noFill/>
        </p:spPr>
        <p:txBody>
          <a:bodyPr wrap="square" rtlCol="0">
            <a:spAutoFit/>
          </a:bodyPr>
          <a:lstStyle/>
          <a:p>
            <a:r>
              <a:rPr lang="de-DE" sz="1400" dirty="0">
                <a:latin typeface="E+H Serif" pitchFamily="18" charset="0"/>
              </a:rPr>
              <a:t>Konzentration (%)</a:t>
            </a:r>
          </a:p>
        </p:txBody>
      </p:sp>
      <p:sp>
        <p:nvSpPr>
          <p:cNvPr id="17" name="Textfeld 16">
            <a:extLst>
              <a:ext uri="{FF2B5EF4-FFF2-40B4-BE49-F238E27FC236}">
                <a16:creationId xmlns:a16="http://schemas.microsoft.com/office/drawing/2014/main" id="{106F3EF5-37DB-43C6-842D-E18455B19230}"/>
              </a:ext>
            </a:extLst>
          </p:cNvPr>
          <p:cNvSpPr txBox="1"/>
          <p:nvPr/>
        </p:nvSpPr>
        <p:spPr>
          <a:xfrm rot="16200000">
            <a:off x="5838757" y="2987932"/>
            <a:ext cx="2333625" cy="523220"/>
          </a:xfrm>
          <a:prstGeom prst="rect">
            <a:avLst/>
          </a:prstGeom>
          <a:noFill/>
        </p:spPr>
        <p:txBody>
          <a:bodyPr wrap="square" rtlCol="0">
            <a:spAutoFit/>
          </a:bodyPr>
          <a:lstStyle/>
          <a:p>
            <a:r>
              <a:rPr lang="de-DE" sz="1400" dirty="0">
                <a:latin typeface="E+H Serif" pitchFamily="18" charset="0"/>
              </a:rPr>
              <a:t>Leitfähigkeit</a:t>
            </a:r>
          </a:p>
          <a:p>
            <a:r>
              <a:rPr lang="de-DE" sz="1400" dirty="0">
                <a:latin typeface="E+H Serif" pitchFamily="18" charset="0"/>
              </a:rPr>
              <a:t>(</a:t>
            </a:r>
            <a:r>
              <a:rPr lang="de-DE" sz="1400" dirty="0" err="1">
                <a:latin typeface="E+H Serif" pitchFamily="18" charset="0"/>
              </a:rPr>
              <a:t>mS</a:t>
            </a:r>
            <a:r>
              <a:rPr lang="de-DE" sz="1400" dirty="0">
                <a:latin typeface="E+H Serif" pitchFamily="18" charset="0"/>
              </a:rPr>
              <a:t>/cm bei 25°C)</a:t>
            </a:r>
          </a:p>
        </p:txBody>
      </p:sp>
      <p:sp>
        <p:nvSpPr>
          <p:cNvPr id="5" name="Foliennummernplatzhalter 4">
            <a:extLst>
              <a:ext uri="{FF2B5EF4-FFF2-40B4-BE49-F238E27FC236}">
                <a16:creationId xmlns:a16="http://schemas.microsoft.com/office/drawing/2014/main" id="{3A265EC0-4B5A-4989-9B2C-2C551D80B038}"/>
              </a:ext>
            </a:extLst>
          </p:cNvPr>
          <p:cNvSpPr>
            <a:spLocks noGrp="1"/>
          </p:cNvSpPr>
          <p:nvPr>
            <p:ph type="sldNum" sz="quarter" idx="12"/>
          </p:nvPr>
        </p:nvSpPr>
        <p:spPr/>
        <p:txBody>
          <a:bodyPr/>
          <a:lstStyle/>
          <a:p>
            <a:r>
              <a:rPr lang="de-DE"/>
              <a:t>Folie </a:t>
            </a:r>
            <a:fld id="{0123FE2F-2B59-4594-B774-32CB33D87321}" type="slidenum">
              <a:rPr lang="de-DE" smtClean="0"/>
              <a:t>6</a:t>
            </a:fld>
            <a:endParaRPr lang="de-DE" dirty="0"/>
          </a:p>
        </p:txBody>
      </p:sp>
      <p:sp>
        <p:nvSpPr>
          <p:cNvPr id="6" name="Fußzeilenplatzhalter 5">
            <a:extLst>
              <a:ext uri="{FF2B5EF4-FFF2-40B4-BE49-F238E27FC236}">
                <a16:creationId xmlns:a16="http://schemas.microsoft.com/office/drawing/2014/main" id="{86017188-BA72-4C10-865F-517BBAB25387}"/>
              </a:ext>
            </a:extLst>
          </p:cNvPr>
          <p:cNvSpPr>
            <a:spLocks noGrp="1"/>
          </p:cNvSpPr>
          <p:nvPr>
            <p:ph type="ftr" sz="quarter" idx="11"/>
          </p:nvPr>
        </p:nvSpPr>
        <p:spPr/>
        <p:txBody>
          <a:bodyPr/>
          <a:lstStyle/>
          <a:p>
            <a:r>
              <a:rPr lang="de-DE" dirty="0" err="1"/>
              <a:t>Endress+Hauser</a:t>
            </a:r>
            <a:endParaRPr lang="de-DE" dirty="0"/>
          </a:p>
        </p:txBody>
      </p:sp>
    </p:spTree>
    <p:extLst>
      <p:ext uri="{BB962C8B-B14F-4D97-AF65-F5344CB8AC3E}">
        <p14:creationId xmlns:p14="http://schemas.microsoft.com/office/powerpoint/2010/main" val="209026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D8EABA-1AF8-4573-B1EE-0FF337AAFC3E}"/>
              </a:ext>
            </a:extLst>
          </p:cNvPr>
          <p:cNvSpPr>
            <a:spLocks noGrp="1"/>
          </p:cNvSpPr>
          <p:nvPr>
            <p:ph type="title"/>
          </p:nvPr>
        </p:nvSpPr>
        <p:spPr/>
        <p:txBody>
          <a:bodyPr/>
          <a:lstStyle/>
          <a:p>
            <a:r>
              <a:rPr lang="de-DE" dirty="0"/>
              <a:t>3. Messprinzipien der Leitfähigkeitsmessgeräte</a:t>
            </a:r>
          </a:p>
        </p:txBody>
      </p:sp>
      <p:sp>
        <p:nvSpPr>
          <p:cNvPr id="9" name="Textplatzhalter 8">
            <a:extLst>
              <a:ext uri="{FF2B5EF4-FFF2-40B4-BE49-F238E27FC236}">
                <a16:creationId xmlns:a16="http://schemas.microsoft.com/office/drawing/2014/main" id="{388800C4-C32E-49EC-970E-12920CECE316}"/>
              </a:ext>
            </a:extLst>
          </p:cNvPr>
          <p:cNvSpPr>
            <a:spLocks noGrp="1"/>
          </p:cNvSpPr>
          <p:nvPr>
            <p:ph type="body" sz="quarter" idx="16"/>
          </p:nvPr>
        </p:nvSpPr>
        <p:spPr/>
        <p:txBody>
          <a:bodyPr/>
          <a:lstStyle/>
          <a:p>
            <a:endParaRPr lang="de-DE" dirty="0"/>
          </a:p>
        </p:txBody>
      </p:sp>
      <p:pic>
        <p:nvPicPr>
          <p:cNvPr id="8" name="Bildplatzhalter 7">
            <a:extLst>
              <a:ext uri="{FF2B5EF4-FFF2-40B4-BE49-F238E27FC236}">
                <a16:creationId xmlns:a16="http://schemas.microsoft.com/office/drawing/2014/main" id="{736F2FE8-2202-4C46-8F5A-7A91AA9B0A06}"/>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5945" b="5945"/>
          <a:stretch>
            <a:fillRect/>
          </a:stretch>
        </p:blipFill>
        <p:spPr>
          <a:xfrm>
            <a:off x="827089" y="2785532"/>
            <a:ext cx="11039474" cy="3307292"/>
          </a:xfrm>
        </p:spPr>
      </p:pic>
      <p:sp>
        <p:nvSpPr>
          <p:cNvPr id="4" name="Foliennummernplatzhalter 3">
            <a:extLst>
              <a:ext uri="{FF2B5EF4-FFF2-40B4-BE49-F238E27FC236}">
                <a16:creationId xmlns:a16="http://schemas.microsoft.com/office/drawing/2014/main" id="{59D2FC3F-AB2C-4DDC-95E5-1795AE67C960}"/>
              </a:ext>
            </a:extLst>
          </p:cNvPr>
          <p:cNvSpPr>
            <a:spLocks noGrp="1"/>
          </p:cNvSpPr>
          <p:nvPr>
            <p:ph type="sldNum" sz="quarter" idx="20"/>
          </p:nvPr>
        </p:nvSpPr>
        <p:spPr/>
        <p:txBody>
          <a:bodyPr/>
          <a:lstStyle/>
          <a:p>
            <a:r>
              <a:rPr lang="de-DE"/>
              <a:t>Folie </a:t>
            </a:r>
            <a:fld id="{85D48E92-BEF3-4D2F-9E69-D4E25DBD8F21}" type="slidenum">
              <a:rPr lang="de-DE" smtClean="0"/>
              <a:t>7</a:t>
            </a:fld>
            <a:endParaRPr lang="de-DE" dirty="0"/>
          </a:p>
        </p:txBody>
      </p:sp>
      <p:sp>
        <p:nvSpPr>
          <p:cNvPr id="6" name="Fußzeilenplatzhalter 5">
            <a:extLst>
              <a:ext uri="{FF2B5EF4-FFF2-40B4-BE49-F238E27FC236}">
                <a16:creationId xmlns:a16="http://schemas.microsoft.com/office/drawing/2014/main" id="{1DEB0C73-5B25-4E3E-9DF5-5895374289CF}"/>
              </a:ext>
            </a:extLst>
          </p:cNvPr>
          <p:cNvSpPr>
            <a:spLocks noGrp="1"/>
          </p:cNvSpPr>
          <p:nvPr>
            <p:ph type="ftr" sz="quarter" idx="19"/>
          </p:nvPr>
        </p:nvSpPr>
        <p:spPr/>
        <p:txBody>
          <a:bodyPr/>
          <a:lstStyle/>
          <a:p>
            <a:r>
              <a:rPr lang="de-DE" dirty="0" err="1"/>
              <a:t>Endress+Hauser</a:t>
            </a:r>
            <a:endParaRPr lang="de-DE" dirty="0"/>
          </a:p>
        </p:txBody>
      </p:sp>
    </p:spTree>
    <p:extLst>
      <p:ext uri="{BB962C8B-B14F-4D97-AF65-F5344CB8AC3E}">
        <p14:creationId xmlns:p14="http://schemas.microsoft.com/office/powerpoint/2010/main" val="104284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3.1 Induktive Leitfähigkeitsmessung</a:t>
            </a:r>
            <a:br>
              <a:rPr lang="de-DE" dirty="0"/>
            </a:br>
            <a:r>
              <a:rPr lang="de-DE" dirty="0"/>
              <a:t>   </a:t>
            </a:r>
          </a:p>
        </p:txBody>
      </p:sp>
      <p:sp>
        <p:nvSpPr>
          <p:cNvPr id="3" name="Text Placeholder 2"/>
          <p:cNvSpPr>
            <a:spLocks noGrp="1"/>
          </p:cNvSpPr>
          <p:nvPr>
            <p:ph type="body" sz="quarter" idx="13"/>
          </p:nvPr>
        </p:nvSpPr>
        <p:spPr>
          <a:xfrm>
            <a:off x="827089" y="1340769"/>
            <a:ext cx="8316912" cy="4752056"/>
          </a:xfrm>
        </p:spPr>
        <p:txBody>
          <a:bodyPr/>
          <a:lstStyle/>
          <a:p>
            <a:r>
              <a:rPr lang="de-DE" sz="1800" b="1" dirty="0" err="1">
                <a:solidFill>
                  <a:schemeClr val="accent2"/>
                </a:solidFill>
              </a:rPr>
              <a:t>Smartec</a:t>
            </a:r>
            <a:r>
              <a:rPr lang="de-DE" sz="1800" b="1" dirty="0">
                <a:solidFill>
                  <a:schemeClr val="accent2"/>
                </a:solidFill>
              </a:rPr>
              <a:t> CLD134, </a:t>
            </a:r>
            <a:r>
              <a:rPr lang="de-DE" sz="1800" b="1" dirty="0" err="1">
                <a:solidFill>
                  <a:schemeClr val="accent2"/>
                </a:solidFill>
              </a:rPr>
              <a:t>Indumax</a:t>
            </a:r>
            <a:r>
              <a:rPr lang="de-DE" sz="1800" b="1" dirty="0">
                <a:solidFill>
                  <a:schemeClr val="accent2"/>
                </a:solidFill>
              </a:rPr>
              <a:t> CLS54D, </a:t>
            </a:r>
            <a:r>
              <a:rPr lang="de-DE" sz="1800" b="1" dirty="0" err="1">
                <a:solidFill>
                  <a:schemeClr val="accent2"/>
                </a:solidFill>
              </a:rPr>
              <a:t>Smartec</a:t>
            </a:r>
            <a:r>
              <a:rPr lang="de-DE" sz="1800" b="1" dirty="0">
                <a:solidFill>
                  <a:schemeClr val="accent2"/>
                </a:solidFill>
              </a:rPr>
              <a:t> CLD18</a:t>
            </a:r>
          </a:p>
          <a:p>
            <a:r>
              <a:rPr lang="de-DE" sz="1800" dirty="0"/>
              <a:t>Bei der induktiven Leitfähigkeitsmessung erzeugt eine Sendespule ein magnetisches Wechselfeld, das im Medium eine elektrische Spannung induziert. Dadurch werden die in der Flüssigkeit vorhandenen positiv bzw. negativ geladenen Ionen in Bewegung versetzt, und es fließt ein elektrischer Wechselstrom in der Flüssigkeit.</a:t>
            </a:r>
          </a:p>
          <a:p>
            <a:r>
              <a:rPr lang="de-DE" sz="1800" dirty="0"/>
              <a:t>Dieser Strom erzeugt in der Empfangsspule ein magnetisches Wechselfeld. Der dadurch verursachte Induktionsstrom in der Wicklung wird von der Elektronik ausgewertet und daraus die Leitfähigkeit bestimmt. </a:t>
            </a:r>
          </a:p>
          <a:p>
            <a:endParaRPr lang="de-DE" dirty="0"/>
          </a:p>
        </p:txBody>
      </p:sp>
      <p:sp>
        <p:nvSpPr>
          <p:cNvPr id="4" name="Textfeld 3">
            <a:extLst>
              <a:ext uri="{FF2B5EF4-FFF2-40B4-BE49-F238E27FC236}">
                <a16:creationId xmlns:a16="http://schemas.microsoft.com/office/drawing/2014/main" id="{A1D5F4F9-3099-485E-A9A2-A71353E2561A}"/>
              </a:ext>
            </a:extLst>
          </p:cNvPr>
          <p:cNvSpPr txBox="1"/>
          <p:nvPr/>
        </p:nvSpPr>
        <p:spPr>
          <a:xfrm>
            <a:off x="3048000" y="3200400"/>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a:p>
        </p:txBody>
      </p:sp>
      <p:sp>
        <p:nvSpPr>
          <p:cNvPr id="5" name="Datumsplatzhalter 4">
            <a:extLst>
              <a:ext uri="{FF2B5EF4-FFF2-40B4-BE49-F238E27FC236}">
                <a16:creationId xmlns:a16="http://schemas.microsoft.com/office/drawing/2014/main" id="{FE24BFCD-E3B3-477F-92CC-13DEEA0ACFF5}"/>
              </a:ext>
            </a:extLst>
          </p:cNvPr>
          <p:cNvSpPr>
            <a:spLocks noGrp="1"/>
          </p:cNvSpPr>
          <p:nvPr>
            <p:ph type="dt" sz="half" idx="14"/>
          </p:nvPr>
        </p:nvSpPr>
        <p:spPr/>
        <p:txBody>
          <a:bodyPr/>
          <a:lstStyle/>
          <a:p>
            <a:r>
              <a:rPr lang="de-DE" dirty="0"/>
              <a:t>Leitfähigkeitsmessung in der Lebensmittel- und Getränkebranche</a:t>
            </a:r>
          </a:p>
        </p:txBody>
      </p:sp>
      <p:pic>
        <p:nvPicPr>
          <p:cNvPr id="8" name="Grafik 7">
            <a:extLst>
              <a:ext uri="{FF2B5EF4-FFF2-40B4-BE49-F238E27FC236}">
                <a16:creationId xmlns:a16="http://schemas.microsoft.com/office/drawing/2014/main" id="{A7CE4B89-42A3-4A36-A265-7A76F65BE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3922" y="1340769"/>
            <a:ext cx="2152640" cy="2160000"/>
          </a:xfrm>
          <a:prstGeom prst="rect">
            <a:avLst/>
          </a:prstGeom>
        </p:spPr>
      </p:pic>
      <p:sp>
        <p:nvSpPr>
          <p:cNvPr id="9" name="Foliennummernplatzhalter 8">
            <a:extLst>
              <a:ext uri="{FF2B5EF4-FFF2-40B4-BE49-F238E27FC236}">
                <a16:creationId xmlns:a16="http://schemas.microsoft.com/office/drawing/2014/main" id="{EF636A53-8851-48B0-B2CA-BEB8B94B9940}"/>
              </a:ext>
            </a:extLst>
          </p:cNvPr>
          <p:cNvSpPr>
            <a:spLocks noGrp="1"/>
          </p:cNvSpPr>
          <p:nvPr>
            <p:ph type="sldNum" sz="quarter" idx="16"/>
          </p:nvPr>
        </p:nvSpPr>
        <p:spPr/>
        <p:txBody>
          <a:bodyPr/>
          <a:lstStyle/>
          <a:p>
            <a:r>
              <a:rPr lang="de-DE"/>
              <a:t>Folie </a:t>
            </a:r>
            <a:fld id="{3E4BE287-192F-45F2-A2FC-598A48344222}" type="slidenum">
              <a:rPr lang="de-DE" smtClean="0"/>
              <a:t>8</a:t>
            </a:fld>
            <a:endParaRPr lang="de-DE" dirty="0"/>
          </a:p>
        </p:txBody>
      </p:sp>
      <p:sp>
        <p:nvSpPr>
          <p:cNvPr id="10" name="Fußzeilenplatzhalter 9">
            <a:extLst>
              <a:ext uri="{FF2B5EF4-FFF2-40B4-BE49-F238E27FC236}">
                <a16:creationId xmlns:a16="http://schemas.microsoft.com/office/drawing/2014/main" id="{2603D246-7A91-45B7-84D8-5272D673E000}"/>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187421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3.2 </a:t>
            </a:r>
            <a:r>
              <a:rPr lang="de-DE" dirty="0" err="1"/>
              <a:t>Konduktive</a:t>
            </a:r>
            <a:r>
              <a:rPr lang="de-DE" dirty="0"/>
              <a:t> Leitfähigkeitsmessung</a:t>
            </a:r>
            <a:br>
              <a:rPr lang="de-DE" dirty="0"/>
            </a:br>
            <a:endParaRPr lang="de-DE" dirty="0"/>
          </a:p>
        </p:txBody>
      </p:sp>
      <p:sp>
        <p:nvSpPr>
          <p:cNvPr id="3" name="Text Placeholder 2"/>
          <p:cNvSpPr>
            <a:spLocks noGrp="1"/>
          </p:cNvSpPr>
          <p:nvPr>
            <p:ph type="body" sz="quarter" idx="13"/>
          </p:nvPr>
        </p:nvSpPr>
        <p:spPr>
          <a:xfrm>
            <a:off x="827089" y="1340769"/>
            <a:ext cx="8316912" cy="4752056"/>
          </a:xfrm>
        </p:spPr>
        <p:txBody>
          <a:bodyPr/>
          <a:lstStyle/>
          <a:p>
            <a:r>
              <a:rPr lang="de-DE" sz="1800" b="1" dirty="0">
                <a:solidFill>
                  <a:schemeClr val="accent2"/>
                </a:solidFill>
              </a:rPr>
              <a:t>Sensor mit vier Elektroden: </a:t>
            </a:r>
            <a:r>
              <a:rPr lang="de-DE" sz="1800" b="1" dirty="0" err="1">
                <a:solidFill>
                  <a:schemeClr val="accent2"/>
                </a:solidFill>
              </a:rPr>
              <a:t>Memosens</a:t>
            </a:r>
            <a:r>
              <a:rPr lang="de-DE" sz="1800" b="1" dirty="0">
                <a:solidFill>
                  <a:schemeClr val="accent2"/>
                </a:solidFill>
              </a:rPr>
              <a:t> CLS82D </a:t>
            </a:r>
          </a:p>
          <a:p>
            <a:r>
              <a:rPr lang="de-DE" sz="1800" dirty="0"/>
              <a:t>Das Vier-Elektroden-Verfahren eignet sich für Anwendungen, in denen ein weiter Messbereich abgedeckt werden muss. Da bei höheren Leitfähigkeiten mit Zwei-Elektroden-Sensoren Polarisationseffekte entstehen, werden hier zwei zusätzliche Elektroden eingesetzt – sozusagen als passive Beobachter. Sie messen den Spannungsabfall im Medium, der von der Leitfähigkeit abhängt. Der angeschlossene Messumformer erfasst die Spannung und berechnet, in Verbindung mit der vorgegebenen Stromstärke, den Leitwert.</a:t>
            </a:r>
            <a:br>
              <a:rPr lang="de-DE" dirty="0"/>
            </a:br>
            <a:endParaRPr lang="de-DE" dirty="0"/>
          </a:p>
        </p:txBody>
      </p:sp>
      <p:sp>
        <p:nvSpPr>
          <p:cNvPr id="5" name="Datumsplatzhalter 4">
            <a:extLst>
              <a:ext uri="{FF2B5EF4-FFF2-40B4-BE49-F238E27FC236}">
                <a16:creationId xmlns:a16="http://schemas.microsoft.com/office/drawing/2014/main" id="{FE24BFCD-E3B3-477F-92CC-13DEEA0ACFF5}"/>
              </a:ext>
            </a:extLst>
          </p:cNvPr>
          <p:cNvSpPr>
            <a:spLocks noGrp="1"/>
          </p:cNvSpPr>
          <p:nvPr>
            <p:ph type="dt" sz="half" idx="14"/>
          </p:nvPr>
        </p:nvSpPr>
        <p:spPr/>
        <p:txBody>
          <a:bodyPr/>
          <a:lstStyle/>
          <a:p>
            <a:r>
              <a:rPr lang="de-DE" dirty="0"/>
              <a:t>Leitfähigkeitsmessung in der Lebensmittel- und Getränkebranche</a:t>
            </a:r>
          </a:p>
        </p:txBody>
      </p:sp>
      <p:pic>
        <p:nvPicPr>
          <p:cNvPr id="14" name="Grafik 13">
            <a:extLst>
              <a:ext uri="{FF2B5EF4-FFF2-40B4-BE49-F238E27FC236}">
                <a16:creationId xmlns:a16="http://schemas.microsoft.com/office/drawing/2014/main" id="{36CD90C0-AC18-48FA-BAC9-5FBAB52B0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7316" y="1345080"/>
            <a:ext cx="2169246" cy="2160000"/>
          </a:xfrm>
          <a:prstGeom prst="rect">
            <a:avLst/>
          </a:prstGeom>
        </p:spPr>
      </p:pic>
      <p:sp>
        <p:nvSpPr>
          <p:cNvPr id="7" name="Foliennummernplatzhalter 6">
            <a:extLst>
              <a:ext uri="{FF2B5EF4-FFF2-40B4-BE49-F238E27FC236}">
                <a16:creationId xmlns:a16="http://schemas.microsoft.com/office/drawing/2014/main" id="{64FD8AB0-909E-41E1-AA0A-2996D0CB4E7A}"/>
              </a:ext>
            </a:extLst>
          </p:cNvPr>
          <p:cNvSpPr>
            <a:spLocks noGrp="1"/>
          </p:cNvSpPr>
          <p:nvPr>
            <p:ph type="sldNum" sz="quarter" idx="16"/>
          </p:nvPr>
        </p:nvSpPr>
        <p:spPr/>
        <p:txBody>
          <a:bodyPr/>
          <a:lstStyle/>
          <a:p>
            <a:r>
              <a:rPr lang="de-DE"/>
              <a:t>Folie </a:t>
            </a:r>
            <a:fld id="{226A3888-AE35-42AB-AADD-B1D65A86F91D}" type="slidenum">
              <a:rPr lang="de-DE" smtClean="0"/>
              <a:t>9</a:t>
            </a:fld>
            <a:endParaRPr lang="de-DE" dirty="0"/>
          </a:p>
        </p:txBody>
      </p:sp>
      <p:sp>
        <p:nvSpPr>
          <p:cNvPr id="8" name="Fußzeilenplatzhalter 7">
            <a:extLst>
              <a:ext uri="{FF2B5EF4-FFF2-40B4-BE49-F238E27FC236}">
                <a16:creationId xmlns:a16="http://schemas.microsoft.com/office/drawing/2014/main" id="{254F7575-5BFB-4612-8EE9-E91A94DB7E8F}"/>
              </a:ext>
            </a:extLst>
          </p:cNvPr>
          <p:cNvSpPr>
            <a:spLocks noGrp="1"/>
          </p:cNvSpPr>
          <p:nvPr>
            <p:ph type="ftr" sz="quarter" idx="15"/>
          </p:nvPr>
        </p:nvSpPr>
        <p:spPr/>
        <p:txBody>
          <a:bodyPr/>
          <a:lstStyle/>
          <a:p>
            <a:r>
              <a:rPr lang="de-DE" dirty="0" err="1"/>
              <a:t>Endress+Hauser</a:t>
            </a:r>
            <a:endParaRPr lang="de-DE" dirty="0"/>
          </a:p>
        </p:txBody>
      </p:sp>
    </p:spTree>
    <p:extLst>
      <p:ext uri="{BB962C8B-B14F-4D97-AF65-F5344CB8AC3E}">
        <p14:creationId xmlns:p14="http://schemas.microsoft.com/office/powerpoint/2010/main" val="438925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FORMAT" val="2"/>
  <p:tag name="VERSINFO" val="EH1208"/>
  <p:tag name="LANGUAGE" val="0"/>
  <p:tag name="LOGOOPTIMIZATION" val="0"/>
  <p:tag name="CLASSIFICATION" val="0"/>
</p:tagLst>
</file>

<file path=ppt/tags/tag2.xml><?xml version="1.0" encoding="utf-8"?>
<p:tagLst xmlns:a="http://schemas.openxmlformats.org/drawingml/2006/main" xmlns:r="http://schemas.openxmlformats.org/officeDocument/2006/relationships" xmlns:p="http://schemas.openxmlformats.org/presentationml/2006/main">
  <p:tag name="SHAPETYPE" val="tocLink"/>
</p:tagLst>
</file>

<file path=ppt/tags/tag3.xml><?xml version="1.0" encoding="utf-8"?>
<p:tagLst xmlns:a="http://schemas.openxmlformats.org/drawingml/2006/main" xmlns:r="http://schemas.openxmlformats.org/officeDocument/2006/relationships" xmlns:p="http://schemas.openxmlformats.org/presentationml/2006/main">
  <p:tag name="SHAPETYPE" val="Hider"/>
</p:tagLst>
</file>

<file path=ppt/tags/tag4.xml><?xml version="1.0" encoding="utf-8"?>
<p:tagLst xmlns:a="http://schemas.openxmlformats.org/drawingml/2006/main" xmlns:r="http://schemas.openxmlformats.org/officeDocument/2006/relationships" xmlns:p="http://schemas.openxmlformats.org/presentationml/2006/main">
  <p:tag name="IMAGEFILE" val="Industries\IR_food-bev_B.jpg"/>
  <p:tag name="SHAPETYPE" val="imgTitleImage"/>
</p:tagLst>
</file>

<file path=ppt/tags/tag5.xml><?xml version="1.0" encoding="utf-8"?>
<p:tagLst xmlns:a="http://schemas.openxmlformats.org/drawingml/2006/main" xmlns:r="http://schemas.openxmlformats.org/officeDocument/2006/relationships" xmlns:p="http://schemas.openxmlformats.org/presentationml/2006/main">
  <p:tag name="SLIDETYPE" val="13"/>
</p:tagLst>
</file>

<file path=ppt/tags/tag6.xml><?xml version="1.0" encoding="utf-8"?>
<p:tagLst xmlns:a="http://schemas.openxmlformats.org/drawingml/2006/main" xmlns:r="http://schemas.openxmlformats.org/officeDocument/2006/relationships" xmlns:p="http://schemas.openxmlformats.org/presentationml/2006/main">
  <p:tag name="IMAGEFILE" val="Fields of Activity\FA_analytics.jpg"/>
  <p:tag name="SHAPETYPE" val="imgTitleImage"/>
</p:tagLst>
</file>

<file path=ppt/theme/theme1.xml><?xml version="1.0" encoding="utf-8"?>
<a:theme xmlns:a="http://schemas.openxmlformats.org/drawingml/2006/main" name="E+H_OnScreen">
  <a:themeElements>
    <a:clrScheme name="E+H">
      <a:dk1>
        <a:srgbClr val="000000"/>
      </a:dk1>
      <a:lt1>
        <a:srgbClr val="FFFFFF"/>
      </a:lt1>
      <a:dk2>
        <a:srgbClr val="506671"/>
      </a:dk2>
      <a:lt2>
        <a:srgbClr val="009EE3"/>
      </a:lt2>
      <a:accent1>
        <a:srgbClr val="AED3E7"/>
      </a:accent1>
      <a:accent2>
        <a:srgbClr val="007CAA"/>
      </a:accent2>
      <a:accent3>
        <a:srgbClr val="00597A"/>
      </a:accent3>
      <a:accent4>
        <a:srgbClr val="009EE3"/>
      </a:accent4>
      <a:accent5>
        <a:srgbClr val="7B0040"/>
      </a:accent5>
      <a:accent6>
        <a:srgbClr val="506671"/>
      </a:accent6>
      <a:hlink>
        <a:srgbClr val="009EE3"/>
      </a:hlink>
      <a:folHlink>
        <a:srgbClr val="8FA2AC"/>
      </a:folHlink>
    </a:clrScheme>
    <a:fontScheme name="E+H Serif">
      <a:majorFont>
        <a:latin typeface="E+H Serif"/>
        <a:ea typeface=""/>
        <a:cs typeface=""/>
      </a:majorFont>
      <a:minorFont>
        <a:latin typeface="E+H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CAA"/>
        </a:solidFill>
        <a:ln>
          <a:noFill/>
        </a:ln>
      </a:spPr>
      <a:bodyPr rtlCol="0" anchor="ctr"/>
      <a:lstStyle>
        <a:defPPr algn="ctr">
          <a:defRPr sz="2000" dirty="0" err="1" smtClean="0">
            <a:solidFill>
              <a:srgbClr val="000000"/>
            </a:solidFill>
            <a:latin typeface="E+H Serif"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7CA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err="1" smtClean="0">
            <a:latin typeface="E+H Serif" pitchFamily="18" charset="0"/>
          </a:defRPr>
        </a:defPPr>
      </a:lstStyle>
    </a:txDef>
  </a:objectDefaults>
  <a:extraClrSchemeLst>
    <a:extraClrScheme>
      <a:clrScheme name="Endress+Hauser">
        <a:dk1>
          <a:srgbClr val="000000"/>
        </a:dk1>
        <a:lt1>
          <a:srgbClr val="FFFFFF"/>
        </a:lt1>
        <a:dk2>
          <a:srgbClr val="506671"/>
        </a:dk2>
        <a:lt2>
          <a:srgbClr val="009EE3"/>
        </a:lt2>
        <a:accent1>
          <a:srgbClr val="AED3E7"/>
        </a:accent1>
        <a:accent2>
          <a:srgbClr val="007CAA"/>
        </a:accent2>
        <a:accent3>
          <a:srgbClr val="00597A"/>
        </a:accent3>
        <a:accent4>
          <a:srgbClr val="009EE3"/>
        </a:accent4>
        <a:accent5>
          <a:srgbClr val="7B0040"/>
        </a:accent5>
        <a:accent6>
          <a:srgbClr val="506671"/>
        </a:accent6>
        <a:hlink>
          <a:srgbClr val="009EE3"/>
        </a:hlink>
        <a:folHlink>
          <a:srgbClr val="8FA2AC"/>
        </a:folHlink>
      </a:clrScheme>
    </a:extraClrScheme>
  </a:extraClrSchemeLst>
  <a:extLst>
    <a:ext uri="{05A4C25C-085E-4340-85A3-A5531E510DB2}">
      <thm15:themeFamily xmlns:thm15="http://schemas.microsoft.com/office/thememl/2012/main" name="E+H_WideScreen_20161129(2).potx" id="{AB107A3E-31E2-4F0A-9796-5391B22E1BA8}" vid="{5A82E461-4BE1-4738-9648-88C56E7A738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H Serif">
      <a:majorFont>
        <a:latin typeface="E+H Serif"/>
        <a:ea typeface=""/>
        <a:cs typeface="E+H Serif"/>
      </a:majorFont>
      <a:minorFont>
        <a:latin typeface="E+H Serif"/>
        <a:ea typeface=""/>
        <a:cs typeface="E+H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latin typeface="E+H Serif"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E+H Serif"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H Serif">
      <a:majorFont>
        <a:latin typeface="E+H Serif"/>
        <a:ea typeface=""/>
        <a:cs typeface="E+H Serif"/>
      </a:majorFont>
      <a:minorFont>
        <a:latin typeface="E+H Serif"/>
        <a:ea typeface=""/>
        <a:cs typeface="E+H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latin typeface="E+H Serif"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E+H Serif"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1423</Words>
  <Application>Microsoft Office PowerPoint</Application>
  <PresentationFormat>Breitbild</PresentationFormat>
  <Paragraphs>380</Paragraphs>
  <Slides>24</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Calibri</vt:lpstr>
      <vt:lpstr>E+H Sans</vt:lpstr>
      <vt:lpstr>E+H Serif</vt:lpstr>
      <vt:lpstr>E+H Weidemann Com Book</vt:lpstr>
      <vt:lpstr>E+H Weidemann Com Medium</vt:lpstr>
      <vt:lpstr>Times New Roman</vt:lpstr>
      <vt:lpstr>Wingdings</vt:lpstr>
      <vt:lpstr>E+H_OnScreen</vt:lpstr>
      <vt:lpstr>Leitfähigkeitsmessung in der Lebensmittel- und Getränkebranche</vt:lpstr>
      <vt:lpstr>Inhaltsverzeichnis</vt:lpstr>
      <vt:lpstr>1. Bedeutung der Leitfähigkeitsmessung in der Prozessüberwachung</vt:lpstr>
      <vt:lpstr>2. Was ist Leitfähigkeitsmessung?</vt:lpstr>
      <vt:lpstr>Leitfähigkeitsbereiche von Flüssigkeiten</vt:lpstr>
      <vt:lpstr>Einfluss der Konzentration auf die Leitfähigkeit</vt:lpstr>
      <vt:lpstr>3. Messprinzipien der Leitfähigkeitsmessgeräte</vt:lpstr>
      <vt:lpstr>3.1 Induktive Leitfähigkeitsmessung    </vt:lpstr>
      <vt:lpstr>3.2 Konduktive Leitfähigkeitsmessung </vt:lpstr>
      <vt:lpstr>3.3 Leitfähigkeitsmessung integriert in induktives Durchflussmessgerät </vt:lpstr>
      <vt:lpstr>3.4 Im Überblick: Messprinzipien und Produkte</vt:lpstr>
      <vt:lpstr>4. Segmentierung der Messgeräte </vt:lpstr>
      <vt:lpstr>4.1 Übersicht Leitfähigkeitsmessgeräte</vt:lpstr>
      <vt:lpstr>4.2 Übersicht Messbereiche</vt:lpstr>
      <vt:lpstr>4.3 Segmentierung nach Applikationen</vt:lpstr>
      <vt:lpstr>5. Applikationsbeschreibungen</vt:lpstr>
      <vt:lpstr>5.1 CIP-Aufschärfung</vt:lpstr>
      <vt:lpstr>5.2 CIP-Supply</vt:lpstr>
      <vt:lpstr>5.3 CIP-Return/ Produkttrennung</vt:lpstr>
      <vt:lpstr>5.4 Qualitätssicherung/ Produkterkennung</vt:lpstr>
      <vt:lpstr>5.5 Produkt-/ Prozess-Monitoring</vt:lpstr>
      <vt:lpstr>6. Praxisbeispiel</vt:lpstr>
      <vt:lpstr>6.1 Leitfähigkeitsmessung in der Aufschärfung</vt:lpstr>
      <vt:lpstr>Leitfähigkeitsmessung in der Aufschärfung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Leitfähigkeits-Messung</dc:title>
  <dc:creator>Jenny Heerdegen</dc:creator>
  <cp:lastModifiedBy>Melanie Ullrich</cp:lastModifiedBy>
  <cp:revision>82</cp:revision>
  <cp:lastPrinted>2017-11-10T08:00:02Z</cp:lastPrinted>
  <dcterms:modified xsi:type="dcterms:W3CDTF">2019-02-07T12:33:31Z</dcterms:modified>
</cp:coreProperties>
</file>